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3" r:id="rId4"/>
  </p:sldMasterIdLst>
  <p:notesMasterIdLst>
    <p:notesMasterId r:id="rId63"/>
  </p:notesMasterIdLst>
  <p:sldIdLst>
    <p:sldId id="539" r:id="rId5"/>
    <p:sldId id="339" r:id="rId6"/>
    <p:sldId id="468" r:id="rId7"/>
    <p:sldId id="268" r:id="rId8"/>
    <p:sldId id="540" r:id="rId9"/>
    <p:sldId id="507" r:id="rId10"/>
    <p:sldId id="456" r:id="rId11"/>
    <p:sldId id="457" r:id="rId12"/>
    <p:sldId id="510" r:id="rId13"/>
    <p:sldId id="486" r:id="rId14"/>
    <p:sldId id="508" r:id="rId15"/>
    <p:sldId id="511" r:id="rId16"/>
    <p:sldId id="512" r:id="rId17"/>
    <p:sldId id="513" r:id="rId18"/>
    <p:sldId id="466" r:id="rId19"/>
    <p:sldId id="514" r:id="rId20"/>
    <p:sldId id="536" r:id="rId21"/>
    <p:sldId id="515" r:id="rId22"/>
    <p:sldId id="517" r:id="rId23"/>
    <p:sldId id="518" r:id="rId24"/>
    <p:sldId id="474" r:id="rId25"/>
    <p:sldId id="519" r:id="rId26"/>
    <p:sldId id="490" r:id="rId27"/>
    <p:sldId id="491" r:id="rId28"/>
    <p:sldId id="492" r:id="rId29"/>
    <p:sldId id="493" r:id="rId30"/>
    <p:sldId id="520" r:id="rId31"/>
    <p:sldId id="521" r:id="rId32"/>
    <p:sldId id="522" r:id="rId33"/>
    <p:sldId id="533" r:id="rId34"/>
    <p:sldId id="499" r:id="rId35"/>
    <p:sldId id="259" r:id="rId36"/>
    <p:sldId id="500" r:id="rId37"/>
    <p:sldId id="534" r:id="rId38"/>
    <p:sldId id="365" r:id="rId39"/>
    <p:sldId id="535" r:id="rId40"/>
    <p:sldId id="287" r:id="rId41"/>
    <p:sldId id="537" r:id="rId42"/>
    <p:sldId id="538" r:id="rId43"/>
    <p:sldId id="505" r:id="rId44"/>
    <p:sldId id="479" r:id="rId45"/>
    <p:sldId id="443" r:id="rId46"/>
    <p:sldId id="497" r:id="rId47"/>
    <p:sldId id="441" r:id="rId48"/>
    <p:sldId id="480" r:id="rId49"/>
    <p:sldId id="527" r:id="rId50"/>
    <p:sldId id="502" r:id="rId51"/>
    <p:sldId id="503" r:id="rId52"/>
    <p:sldId id="528" r:id="rId53"/>
    <p:sldId id="504" r:id="rId54"/>
    <p:sldId id="501" r:id="rId55"/>
    <p:sldId id="498" r:id="rId56"/>
    <p:sldId id="453" r:id="rId57"/>
    <p:sldId id="440" r:id="rId58"/>
    <p:sldId id="455" r:id="rId59"/>
    <p:sldId id="529" r:id="rId60"/>
    <p:sldId id="530" r:id="rId61"/>
    <p:sldId id="531"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99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346C91-34BC-4296-9C86-1596B017C2C2}" v="391" dt="2024-03-04T04:41:48.111"/>
    <p1510:client id="{E23FD748-400D-4C83-B694-536C6E3FE2A9}" v="44" dt="2024-03-03T19:43:21.7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62107" autoAdjust="0"/>
  </p:normalViewPr>
  <p:slideViewPr>
    <p:cSldViewPr snapToGrid="0" snapToObjects="1">
      <p:cViewPr varScale="1">
        <p:scale>
          <a:sx n="68" d="100"/>
          <a:sy n="68" d="100"/>
        </p:scale>
        <p:origin x="1650" y="78"/>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Metcalf" clId="Web-{E23FD748-400D-4C83-B694-536C6E3FE2A9}"/>
    <pc:docChg chg="modSld">
      <pc:chgData name="Daniel Metcalf" userId="" providerId="" clId="Web-{E23FD748-400D-4C83-B694-536C6E3FE2A9}" dt="2024-03-03T19:43:21.791" v="56"/>
      <pc:docMkLst>
        <pc:docMk/>
      </pc:docMkLst>
      <pc:sldChg chg="modSp">
        <pc:chgData name="Daniel Metcalf" userId="" providerId="" clId="Web-{E23FD748-400D-4C83-B694-536C6E3FE2A9}" dt="2024-03-03T19:40:05.854" v="3" actId="20577"/>
        <pc:sldMkLst>
          <pc:docMk/>
          <pc:sldMk cId="3789284392" sldId="280"/>
        </pc:sldMkLst>
        <pc:spChg chg="mod">
          <ac:chgData name="Daniel Metcalf" userId="" providerId="" clId="Web-{E23FD748-400D-4C83-B694-536C6E3FE2A9}" dt="2024-03-03T19:40:05.854" v="3" actId="20577"/>
          <ac:spMkLst>
            <pc:docMk/>
            <pc:sldMk cId="3789284392" sldId="280"/>
            <ac:spMk id="2" creationId="{F9683CF4-51A2-8843-AA2B-84A537A5ED8D}"/>
          </ac:spMkLst>
        </pc:spChg>
      </pc:sldChg>
      <pc:sldChg chg="modSp">
        <pc:chgData name="Daniel Metcalf" userId="" providerId="" clId="Web-{E23FD748-400D-4C83-B694-536C6E3FE2A9}" dt="2024-03-03T19:40:28.979" v="10" actId="1076"/>
        <pc:sldMkLst>
          <pc:docMk/>
          <pc:sldMk cId="1143239713" sldId="282"/>
        </pc:sldMkLst>
        <pc:spChg chg="mod">
          <ac:chgData name="Daniel Metcalf" userId="" providerId="" clId="Web-{E23FD748-400D-4C83-B694-536C6E3FE2A9}" dt="2024-03-03T19:40:28.979" v="10" actId="1076"/>
          <ac:spMkLst>
            <pc:docMk/>
            <pc:sldMk cId="1143239713" sldId="282"/>
            <ac:spMk id="2" creationId="{006B25AD-C53F-7F4C-AE34-BA0C62105455}"/>
          </ac:spMkLst>
        </pc:spChg>
      </pc:sldChg>
      <pc:sldChg chg="modSp">
        <pc:chgData name="Daniel Metcalf" userId="" providerId="" clId="Web-{E23FD748-400D-4C83-B694-536C6E3FE2A9}" dt="2024-03-03T19:42:06.948" v="49" actId="20577"/>
        <pc:sldMkLst>
          <pc:docMk/>
          <pc:sldMk cId="1295374422" sldId="346"/>
        </pc:sldMkLst>
        <pc:spChg chg="mod">
          <ac:chgData name="Daniel Metcalf" userId="" providerId="" clId="Web-{E23FD748-400D-4C83-B694-536C6E3FE2A9}" dt="2024-03-03T19:42:06.948" v="49" actId="20577"/>
          <ac:spMkLst>
            <pc:docMk/>
            <pc:sldMk cId="1295374422" sldId="346"/>
            <ac:spMk id="3" creationId="{4CC61FD1-1A82-4D4D-878F-B2D815F23F11}"/>
          </ac:spMkLst>
        </pc:spChg>
      </pc:sldChg>
      <pc:sldChg chg="modSp">
        <pc:chgData name="Daniel Metcalf" userId="" providerId="" clId="Web-{E23FD748-400D-4C83-B694-536C6E3FE2A9}" dt="2024-03-03T19:41:43.448" v="35" actId="20577"/>
        <pc:sldMkLst>
          <pc:docMk/>
          <pc:sldMk cId="3981327192" sldId="357"/>
        </pc:sldMkLst>
        <pc:spChg chg="mod">
          <ac:chgData name="Daniel Metcalf" userId="" providerId="" clId="Web-{E23FD748-400D-4C83-B694-536C6E3FE2A9}" dt="2024-03-03T19:41:43.448" v="35" actId="20577"/>
          <ac:spMkLst>
            <pc:docMk/>
            <pc:sldMk cId="3981327192" sldId="357"/>
            <ac:spMk id="4" creationId="{CAAAE942-3AA4-F85B-C0CC-E29ADCCC20D1}"/>
          </ac:spMkLst>
        </pc:spChg>
      </pc:sldChg>
      <pc:sldChg chg="modSp">
        <pc:chgData name="Daniel Metcalf" userId="" providerId="" clId="Web-{E23FD748-400D-4C83-B694-536C6E3FE2A9}" dt="2024-03-03T19:43:21.791" v="56"/>
        <pc:sldMkLst>
          <pc:docMk/>
          <pc:sldMk cId="2229215875" sldId="361"/>
        </pc:sldMkLst>
        <pc:spChg chg="mod">
          <ac:chgData name="Daniel Metcalf" userId="" providerId="" clId="Web-{E23FD748-400D-4C83-B694-536C6E3FE2A9}" dt="2024-03-03T19:43:21.791" v="56"/>
          <ac:spMkLst>
            <pc:docMk/>
            <pc:sldMk cId="2229215875" sldId="361"/>
            <ac:spMk id="2" creationId="{7B1E0B9C-CA5E-4E7F-94A1-070F617EB060}"/>
          </ac:spMkLst>
        </pc:spChg>
      </pc:sldChg>
      <pc:sldChg chg="modSp">
        <pc:chgData name="Daniel Metcalf" userId="" providerId="" clId="Web-{E23FD748-400D-4C83-B694-536C6E3FE2A9}" dt="2024-03-03T19:43:13.104" v="54" actId="20577"/>
        <pc:sldMkLst>
          <pc:docMk/>
          <pc:sldMk cId="3918321639" sldId="362"/>
        </pc:sldMkLst>
        <pc:spChg chg="mod">
          <ac:chgData name="Daniel Metcalf" userId="" providerId="" clId="Web-{E23FD748-400D-4C83-B694-536C6E3FE2A9}" dt="2024-03-03T19:43:13.104" v="54" actId="20577"/>
          <ac:spMkLst>
            <pc:docMk/>
            <pc:sldMk cId="3918321639" sldId="362"/>
            <ac:spMk id="2" creationId="{7B1E0B9C-CA5E-4E7F-94A1-070F617EB060}"/>
          </ac:spMkLst>
        </pc:spChg>
      </pc:sldChg>
      <pc:sldChg chg="modSp">
        <pc:chgData name="Daniel Metcalf" userId="" providerId="" clId="Web-{E23FD748-400D-4C83-B694-536C6E3FE2A9}" dt="2024-03-03T19:40:45.838" v="20"/>
        <pc:sldMkLst>
          <pc:docMk/>
          <pc:sldMk cId="74936391" sldId="524"/>
        </pc:sldMkLst>
        <pc:spChg chg="mod">
          <ac:chgData name="Daniel Metcalf" userId="" providerId="" clId="Web-{E23FD748-400D-4C83-B694-536C6E3FE2A9}" dt="2024-03-03T19:40:45.838" v="20"/>
          <ac:spMkLst>
            <pc:docMk/>
            <pc:sldMk cId="74936391" sldId="524"/>
            <ac:spMk id="10" creationId="{D78E88E1-0EC3-D2CF-5F74-7E85388E24A0}"/>
          </ac:spMkLst>
        </pc:spChg>
      </pc:sldChg>
      <pc:sldChg chg="modSp">
        <pc:chgData name="Daniel Metcalf" userId="" providerId="" clId="Web-{E23FD748-400D-4C83-B694-536C6E3FE2A9}" dt="2024-03-03T19:41:26.354" v="29" actId="1076"/>
        <pc:sldMkLst>
          <pc:docMk/>
          <pc:sldMk cId="358308977" sldId="526"/>
        </pc:sldMkLst>
        <pc:spChg chg="mod">
          <ac:chgData name="Daniel Metcalf" userId="" providerId="" clId="Web-{E23FD748-400D-4C83-B694-536C6E3FE2A9}" dt="2024-03-03T19:41:26.354" v="29" actId="1076"/>
          <ac:spMkLst>
            <pc:docMk/>
            <pc:sldMk cId="358308977" sldId="526"/>
            <ac:spMk id="2" creationId="{1DA307D5-8F27-0BF9-9E9C-567B4506C9E3}"/>
          </ac:spMkLst>
        </pc:spChg>
      </pc:sldChg>
      <pc:sldChg chg="modSp">
        <pc:chgData name="Daniel Metcalf" userId="" providerId="" clId="Web-{E23FD748-400D-4C83-B694-536C6E3FE2A9}" dt="2024-03-03T19:42:23.963" v="50"/>
        <pc:sldMkLst>
          <pc:docMk/>
          <pc:sldMk cId="144535584" sldId="532"/>
        </pc:sldMkLst>
        <pc:spChg chg="mod">
          <ac:chgData name="Daniel Metcalf" userId="" providerId="" clId="Web-{E23FD748-400D-4C83-B694-536C6E3FE2A9}" dt="2024-03-03T19:42:23.963" v="50"/>
          <ac:spMkLst>
            <pc:docMk/>
            <pc:sldMk cId="144535584" sldId="532"/>
            <ac:spMk id="3" creationId="{A7788930-CB85-E2BD-B5B8-910FFC74E031}"/>
          </ac:spMkLst>
        </pc:spChg>
      </pc:sldChg>
      <pc:sldChg chg="modSp">
        <pc:chgData name="Daniel Metcalf" userId="" providerId="" clId="Web-{E23FD748-400D-4C83-B694-536C6E3FE2A9}" dt="2024-03-03T19:42:57.213" v="53" actId="20577"/>
        <pc:sldMkLst>
          <pc:docMk/>
          <pc:sldMk cId="2784804505" sldId="535"/>
        </pc:sldMkLst>
        <pc:spChg chg="mod">
          <ac:chgData name="Daniel Metcalf" userId="" providerId="" clId="Web-{E23FD748-400D-4C83-B694-536C6E3FE2A9}" dt="2024-03-03T19:42:57.213" v="53" actId="20577"/>
          <ac:spMkLst>
            <pc:docMk/>
            <pc:sldMk cId="2784804505" sldId="535"/>
            <ac:spMk id="2" creationId="{300A491E-8C43-9A0C-B3EB-11810C5AEADF}"/>
          </ac:spMkLst>
        </pc:spChg>
      </pc:sldChg>
    </pc:docChg>
  </pc:docChgLst>
  <pc:docChgLst>
    <pc:chgData name="Daniel Metcalf" clId="Web-{54346C91-34BC-4296-9C86-1596B017C2C2}"/>
    <pc:docChg chg="addSld delSld modSld sldOrd addMainMaster delMainMaster">
      <pc:chgData name="Daniel Metcalf" userId="" providerId="" clId="Web-{54346C91-34BC-4296-9C86-1596B017C2C2}" dt="2024-03-04T04:41:47.408" v="254" actId="20577"/>
      <pc:docMkLst>
        <pc:docMk/>
      </pc:docMkLst>
      <pc:sldChg chg="del mod modClrScheme chgLayout">
        <pc:chgData name="Daniel Metcalf" userId="" providerId="" clId="Web-{54346C91-34BC-4296-9C86-1596B017C2C2}" dt="2024-03-04T04:30:47.781" v="84"/>
        <pc:sldMkLst>
          <pc:docMk/>
          <pc:sldMk cId="3936528" sldId="258"/>
        </pc:sldMkLst>
      </pc:sldChg>
      <pc:sldChg chg="modSp add del mod modClrScheme chgLayout">
        <pc:chgData name="Daniel Metcalf" userId="" providerId="" clId="Web-{54346C91-34BC-4296-9C86-1596B017C2C2}" dt="2024-03-04T04:31:00.781" v="88"/>
        <pc:sldMkLst>
          <pc:docMk/>
          <pc:sldMk cId="1810622411" sldId="259"/>
        </pc:sldMkLst>
        <pc:spChg chg="mod ord">
          <ac:chgData name="Daniel Metcalf" userId="" providerId="" clId="Web-{54346C91-34BC-4296-9C86-1596B017C2C2}" dt="2024-03-04T04:31:00.781" v="88"/>
          <ac:spMkLst>
            <pc:docMk/>
            <pc:sldMk cId="1810622411" sldId="259"/>
            <ac:spMk id="2" creationId="{72EE030E-ED22-48B0-BF6F-52B074350362}"/>
          </ac:spMkLst>
        </pc:spChg>
      </pc:sldChg>
      <pc:sldChg chg="add">
        <pc:chgData name="Daniel Metcalf" userId="" providerId="" clId="Web-{54346C91-34BC-4296-9C86-1596B017C2C2}" dt="2024-03-04T04:34:10.254" v="89"/>
        <pc:sldMkLst>
          <pc:docMk/>
          <pc:sldMk cId="759009488" sldId="268"/>
        </pc:sldMkLst>
      </pc:sldChg>
      <pc:sldChg chg="del">
        <pc:chgData name="Daniel Metcalf" userId="" providerId="" clId="Web-{54346C91-34BC-4296-9C86-1596B017C2C2}" dt="2024-03-04T04:11:05.222" v="8"/>
        <pc:sldMkLst>
          <pc:docMk/>
          <pc:sldMk cId="3789284392" sldId="280"/>
        </pc:sldMkLst>
      </pc:sldChg>
      <pc:sldChg chg="modSp del mod modClrScheme chgLayout">
        <pc:chgData name="Daniel Metcalf" userId="" providerId="" clId="Web-{54346C91-34BC-4296-9C86-1596B017C2C2}" dt="2024-03-04T04:24:00.834" v="11"/>
        <pc:sldMkLst>
          <pc:docMk/>
          <pc:sldMk cId="2503037315" sldId="281"/>
        </pc:sldMkLst>
        <pc:spChg chg="mod ord">
          <ac:chgData name="Daniel Metcalf" userId="" providerId="" clId="Web-{54346C91-34BC-4296-9C86-1596B017C2C2}" dt="2024-03-04T04:19:22.609" v="10"/>
          <ac:spMkLst>
            <pc:docMk/>
            <pc:sldMk cId="2503037315" sldId="281"/>
            <ac:spMk id="2" creationId="{9991294B-995E-A74E-A93E-02512587199C}"/>
          </ac:spMkLst>
        </pc:spChg>
        <pc:spChg chg="mod ord">
          <ac:chgData name="Daniel Metcalf" userId="" providerId="" clId="Web-{54346C91-34BC-4296-9C86-1596B017C2C2}" dt="2024-03-04T04:19:22.609" v="10"/>
          <ac:spMkLst>
            <pc:docMk/>
            <pc:sldMk cId="2503037315" sldId="281"/>
            <ac:spMk id="3" creationId="{785C2062-8420-3B46-968C-1CB643E35006}"/>
          </ac:spMkLst>
        </pc:spChg>
      </pc:sldChg>
      <pc:sldChg chg="modSp del mod modClrScheme chgLayout">
        <pc:chgData name="Daniel Metcalf" userId="" providerId="" clId="Web-{54346C91-34BC-4296-9C86-1596B017C2C2}" dt="2024-03-04T04:24:45.210" v="14"/>
        <pc:sldMkLst>
          <pc:docMk/>
          <pc:sldMk cId="1143239713" sldId="282"/>
        </pc:sldMkLst>
        <pc:spChg chg="mod ord">
          <ac:chgData name="Daniel Metcalf" userId="" providerId="" clId="Web-{54346C91-34BC-4296-9C86-1596B017C2C2}" dt="2024-03-04T04:19:22.609" v="10"/>
          <ac:spMkLst>
            <pc:docMk/>
            <pc:sldMk cId="1143239713" sldId="282"/>
            <ac:spMk id="2" creationId="{006B25AD-C53F-7F4C-AE34-BA0C62105455}"/>
          </ac:spMkLst>
        </pc:spChg>
        <pc:spChg chg="mod ord">
          <ac:chgData name="Daniel Metcalf" userId="" providerId="" clId="Web-{54346C91-34BC-4296-9C86-1596B017C2C2}" dt="2024-03-04T04:19:22.609" v="10"/>
          <ac:spMkLst>
            <pc:docMk/>
            <pc:sldMk cId="1143239713" sldId="282"/>
            <ac:spMk id="3" creationId="{7EA683DA-A7F7-D84E-B2EF-30793B377880}"/>
          </ac:spMkLst>
        </pc:spChg>
      </pc:sldChg>
      <pc:sldChg chg="modSp mod modClrScheme chgLayout">
        <pc:chgData name="Daniel Metcalf" userId="" providerId="" clId="Web-{54346C91-34BC-4296-9C86-1596B017C2C2}" dt="2024-03-04T04:31:00.781" v="88"/>
        <pc:sldMkLst>
          <pc:docMk/>
          <pc:sldMk cId="1404366915" sldId="287"/>
        </pc:sldMkLst>
        <pc:spChg chg="mod ord">
          <ac:chgData name="Daniel Metcalf" userId="" providerId="" clId="Web-{54346C91-34BC-4296-9C86-1596B017C2C2}" dt="2024-03-04T04:31:00.781" v="88"/>
          <ac:spMkLst>
            <pc:docMk/>
            <pc:sldMk cId="1404366915" sldId="287"/>
            <ac:spMk id="2" creationId="{9C9E51AB-9E9B-4344-ACAE-A66C9C4BE19E}"/>
          </ac:spMkLst>
        </pc:spChg>
      </pc:sldChg>
      <pc:sldChg chg="modSp del mod modClrScheme chgLayout">
        <pc:chgData name="Daniel Metcalf" userId="" providerId="" clId="Web-{54346C91-34BC-4296-9C86-1596B017C2C2}" dt="2024-03-04T04:25:16.945" v="21"/>
        <pc:sldMkLst>
          <pc:docMk/>
          <pc:sldMk cId="3966349917" sldId="289"/>
        </pc:sldMkLst>
        <pc:spChg chg="mod ord">
          <ac:chgData name="Daniel Metcalf" userId="" providerId="" clId="Web-{54346C91-34BC-4296-9C86-1596B017C2C2}" dt="2024-03-04T04:19:22.609" v="10"/>
          <ac:spMkLst>
            <pc:docMk/>
            <pc:sldMk cId="3966349917" sldId="289"/>
            <ac:spMk id="2" creationId="{07CF0FFF-1E2A-0B40-920C-694476C00252}"/>
          </ac:spMkLst>
        </pc:spChg>
      </pc:sldChg>
      <pc:sldChg chg="modSp mod modClrScheme chgLayout">
        <pc:chgData name="Daniel Metcalf" userId="" providerId="" clId="Web-{54346C91-34BC-4296-9C86-1596B017C2C2}" dt="2024-03-04T04:31:00.781" v="88"/>
        <pc:sldMkLst>
          <pc:docMk/>
          <pc:sldMk cId="3496009904" sldId="339"/>
        </pc:sldMkLst>
        <pc:spChg chg="mod">
          <ac:chgData name="Daniel Metcalf" userId="" providerId="" clId="Web-{54346C91-34BC-4296-9C86-1596B017C2C2}" dt="2024-03-04T04:09:47.283" v="4" actId="20577"/>
          <ac:spMkLst>
            <pc:docMk/>
            <pc:sldMk cId="3496009904" sldId="339"/>
            <ac:spMk id="2" creationId="{2D0A6D74-C78D-504E-76AC-E400AC5922A4}"/>
          </ac:spMkLst>
        </pc:spChg>
      </pc:sldChg>
      <pc:sldChg chg="modSp del mod modClrScheme chgLayout">
        <pc:chgData name="Daniel Metcalf" userId="" providerId="" clId="Web-{54346C91-34BC-4296-9C86-1596B017C2C2}" dt="2024-03-04T04:24:49.585" v="20"/>
        <pc:sldMkLst>
          <pc:docMk/>
          <pc:sldMk cId="1295374422" sldId="346"/>
        </pc:sldMkLst>
        <pc:spChg chg="mod ord">
          <ac:chgData name="Daniel Metcalf" userId="" providerId="" clId="Web-{54346C91-34BC-4296-9C86-1596B017C2C2}" dt="2024-03-04T04:19:22.609" v="10"/>
          <ac:spMkLst>
            <pc:docMk/>
            <pc:sldMk cId="1295374422" sldId="346"/>
            <ac:spMk id="2" creationId="{7B1E0B9C-CA5E-4E7F-94A1-070F617EB060}"/>
          </ac:spMkLst>
        </pc:spChg>
        <pc:spChg chg="mod ord">
          <ac:chgData name="Daniel Metcalf" userId="" providerId="" clId="Web-{54346C91-34BC-4296-9C86-1596B017C2C2}" dt="2024-03-04T04:19:22.609" v="10"/>
          <ac:spMkLst>
            <pc:docMk/>
            <pc:sldMk cId="1295374422" sldId="346"/>
            <ac:spMk id="3" creationId="{4CC61FD1-1A82-4D4D-878F-B2D815F23F11}"/>
          </ac:spMkLst>
        </pc:spChg>
      </pc:sldChg>
      <pc:sldChg chg="modSp del mod modClrScheme chgLayout">
        <pc:chgData name="Daniel Metcalf" userId="" providerId="" clId="Web-{54346C91-34BC-4296-9C86-1596B017C2C2}" dt="2024-03-04T04:24:47.741" v="18"/>
        <pc:sldMkLst>
          <pc:docMk/>
          <pc:sldMk cId="3981327192" sldId="357"/>
        </pc:sldMkLst>
        <pc:spChg chg="mod ord">
          <ac:chgData name="Daniel Metcalf" userId="" providerId="" clId="Web-{54346C91-34BC-4296-9C86-1596B017C2C2}" dt="2024-03-04T04:19:22.609" v="10"/>
          <ac:spMkLst>
            <pc:docMk/>
            <pc:sldMk cId="3981327192" sldId="357"/>
            <ac:spMk id="2" creationId="{7B1E0B9C-CA5E-4E7F-94A1-070F617EB060}"/>
          </ac:spMkLst>
        </pc:spChg>
        <pc:spChg chg="mod ord">
          <ac:chgData name="Daniel Metcalf" userId="" providerId="" clId="Web-{54346C91-34BC-4296-9C86-1596B017C2C2}" dt="2024-03-04T04:19:22.609" v="10"/>
          <ac:spMkLst>
            <pc:docMk/>
            <pc:sldMk cId="3981327192" sldId="357"/>
            <ac:spMk id="3" creationId="{4CC61FD1-1A82-4D4D-878F-B2D815F23F11}"/>
          </ac:spMkLst>
        </pc:spChg>
      </pc:sldChg>
      <pc:sldChg chg="modSp del mod modClrScheme chgLayout">
        <pc:chgData name="Daniel Metcalf" userId="" providerId="" clId="Web-{54346C91-34BC-4296-9C86-1596B017C2C2}" dt="2024-03-04T04:25:58.821" v="29"/>
        <pc:sldMkLst>
          <pc:docMk/>
          <pc:sldMk cId="2229215875" sldId="361"/>
        </pc:sldMkLst>
        <pc:spChg chg="mod ord">
          <ac:chgData name="Daniel Metcalf" userId="" providerId="" clId="Web-{54346C91-34BC-4296-9C86-1596B017C2C2}" dt="2024-03-04T04:19:22.609" v="10"/>
          <ac:spMkLst>
            <pc:docMk/>
            <pc:sldMk cId="2229215875" sldId="361"/>
            <ac:spMk id="2" creationId="{7B1E0B9C-CA5E-4E7F-94A1-070F617EB060}"/>
          </ac:spMkLst>
        </pc:spChg>
        <pc:spChg chg="mod ord">
          <ac:chgData name="Daniel Metcalf" userId="" providerId="" clId="Web-{54346C91-34BC-4296-9C86-1596B017C2C2}" dt="2024-03-04T04:19:22.609" v="10"/>
          <ac:spMkLst>
            <pc:docMk/>
            <pc:sldMk cId="2229215875" sldId="361"/>
            <ac:spMk id="3" creationId="{4CC61FD1-1A82-4D4D-878F-B2D815F23F11}"/>
          </ac:spMkLst>
        </pc:spChg>
      </pc:sldChg>
      <pc:sldChg chg="modSp del mod modClrScheme chgLayout">
        <pc:chgData name="Daniel Metcalf" userId="" providerId="" clId="Web-{54346C91-34BC-4296-9C86-1596B017C2C2}" dt="2024-03-04T04:25:58.040" v="28"/>
        <pc:sldMkLst>
          <pc:docMk/>
          <pc:sldMk cId="3918321639" sldId="362"/>
        </pc:sldMkLst>
        <pc:spChg chg="mod ord">
          <ac:chgData name="Daniel Metcalf" userId="" providerId="" clId="Web-{54346C91-34BC-4296-9C86-1596B017C2C2}" dt="2024-03-04T04:19:22.609" v="10"/>
          <ac:spMkLst>
            <pc:docMk/>
            <pc:sldMk cId="3918321639" sldId="362"/>
            <ac:spMk id="2" creationId="{7B1E0B9C-CA5E-4E7F-94A1-070F617EB060}"/>
          </ac:spMkLst>
        </pc:spChg>
        <pc:spChg chg="mod ord">
          <ac:chgData name="Daniel Metcalf" userId="" providerId="" clId="Web-{54346C91-34BC-4296-9C86-1596B017C2C2}" dt="2024-03-04T04:19:22.609" v="10"/>
          <ac:spMkLst>
            <pc:docMk/>
            <pc:sldMk cId="3918321639" sldId="362"/>
            <ac:spMk id="3" creationId="{4CC61FD1-1A82-4D4D-878F-B2D815F23F11}"/>
          </ac:spMkLst>
        </pc:spChg>
      </pc:sldChg>
      <pc:sldChg chg="modSp mod modClrScheme chgLayout">
        <pc:chgData name="Daniel Metcalf" userId="" providerId="" clId="Web-{54346C91-34BC-4296-9C86-1596B017C2C2}" dt="2024-03-04T04:31:00.781" v="88"/>
        <pc:sldMkLst>
          <pc:docMk/>
          <pc:sldMk cId="3076631814" sldId="365"/>
        </pc:sldMkLst>
        <pc:spChg chg="mod ord">
          <ac:chgData name="Daniel Metcalf" userId="" providerId="" clId="Web-{54346C91-34BC-4296-9C86-1596B017C2C2}" dt="2024-03-04T04:31:00.781" v="88"/>
          <ac:spMkLst>
            <pc:docMk/>
            <pc:sldMk cId="3076631814" sldId="365"/>
            <ac:spMk id="3" creationId="{4CC61FD1-1A82-4D4D-878F-B2D815F23F11}"/>
          </ac:spMkLst>
        </pc:spChg>
      </pc:sldChg>
      <pc:sldChg chg="del">
        <pc:chgData name="Daniel Metcalf" userId="" providerId="" clId="Web-{54346C91-34BC-4296-9C86-1596B017C2C2}" dt="2024-03-04T04:10:33.847" v="6"/>
        <pc:sldMkLst>
          <pc:docMk/>
          <pc:sldMk cId="1672234570" sldId="421"/>
        </pc:sldMkLst>
      </pc:sldChg>
      <pc:sldChg chg="modSp mod modClrScheme chgLayout">
        <pc:chgData name="Daniel Metcalf" userId="" providerId="" clId="Web-{54346C91-34BC-4296-9C86-1596B017C2C2}" dt="2024-03-04T04:31:00.781" v="88"/>
        <pc:sldMkLst>
          <pc:docMk/>
          <pc:sldMk cId="2129348382" sldId="440"/>
        </pc:sldMkLst>
        <pc:spChg chg="mod ord">
          <ac:chgData name="Daniel Metcalf" userId="" providerId="" clId="Web-{54346C91-34BC-4296-9C86-1596B017C2C2}" dt="2024-03-04T04:31:00.781" v="88"/>
          <ac:spMkLst>
            <pc:docMk/>
            <pc:sldMk cId="2129348382" sldId="440"/>
            <ac:spMk id="3" creationId="{623FC82D-A212-47E3-BC02-79F9E6AA5016}"/>
          </ac:spMkLst>
        </pc:spChg>
      </pc:sldChg>
      <pc:sldChg chg="modSp add del mod modClrScheme chgLayout">
        <pc:chgData name="Daniel Metcalf" userId="" providerId="" clId="Web-{54346C91-34BC-4296-9C86-1596B017C2C2}" dt="2024-03-04T04:31:00.781" v="88"/>
        <pc:sldMkLst>
          <pc:docMk/>
          <pc:sldMk cId="3661696634" sldId="441"/>
        </pc:sldMkLst>
        <pc:spChg chg="mod ord">
          <ac:chgData name="Daniel Metcalf" userId="" providerId="" clId="Web-{54346C91-34BC-4296-9C86-1596B017C2C2}" dt="2024-03-04T04:31:00.781" v="88"/>
          <ac:spMkLst>
            <pc:docMk/>
            <pc:sldMk cId="3661696634" sldId="441"/>
            <ac:spMk id="3" creationId="{623FC82D-A212-47E3-BC02-79F9E6AA5016}"/>
          </ac:spMkLst>
        </pc:spChg>
      </pc:sldChg>
      <pc:sldChg chg="modSp add del mod modClrScheme chgLayout">
        <pc:chgData name="Daniel Metcalf" userId="" providerId="" clId="Web-{54346C91-34BC-4296-9C86-1596B017C2C2}" dt="2024-03-04T04:31:00.781" v="88"/>
        <pc:sldMkLst>
          <pc:docMk/>
          <pc:sldMk cId="118729471" sldId="443"/>
        </pc:sldMkLst>
        <pc:spChg chg="mod ord">
          <ac:chgData name="Daniel Metcalf" userId="" providerId="" clId="Web-{54346C91-34BC-4296-9C86-1596B017C2C2}" dt="2024-03-04T04:31:00.781" v="88"/>
          <ac:spMkLst>
            <pc:docMk/>
            <pc:sldMk cId="118729471" sldId="443"/>
            <ac:spMk id="10" creationId="{299218D4-A1FF-4C9C-8833-01D77DA8A701}"/>
          </ac:spMkLst>
        </pc:spChg>
        <pc:spChg chg="mod ord">
          <ac:chgData name="Daniel Metcalf" userId="" providerId="" clId="Web-{54346C91-34BC-4296-9C86-1596B017C2C2}" dt="2024-03-04T04:31:00.781" v="88"/>
          <ac:spMkLst>
            <pc:docMk/>
            <pc:sldMk cId="118729471" sldId="443"/>
            <ac:spMk id="12" creationId="{960E3D48-098F-4600-B476-26842FC4C02B}"/>
          </ac:spMkLst>
        </pc:spChg>
      </pc:sldChg>
      <pc:sldChg chg="modSp mod modClrScheme chgLayout">
        <pc:chgData name="Daniel Metcalf" userId="" providerId="" clId="Web-{54346C91-34BC-4296-9C86-1596B017C2C2}" dt="2024-03-04T04:31:00.781" v="88"/>
        <pc:sldMkLst>
          <pc:docMk/>
          <pc:sldMk cId="2424855384" sldId="453"/>
        </pc:sldMkLst>
        <pc:spChg chg="mod ord">
          <ac:chgData name="Daniel Metcalf" userId="" providerId="" clId="Web-{54346C91-34BC-4296-9C86-1596B017C2C2}" dt="2024-03-04T04:31:00.781" v="88"/>
          <ac:spMkLst>
            <pc:docMk/>
            <pc:sldMk cId="2424855384" sldId="453"/>
            <ac:spMk id="3" creationId="{623FC82D-A212-47E3-BC02-79F9E6AA5016}"/>
          </ac:spMkLst>
        </pc:spChg>
        <pc:spChg chg="mod ord">
          <ac:chgData name="Daniel Metcalf" userId="" providerId="" clId="Web-{54346C91-34BC-4296-9C86-1596B017C2C2}" dt="2024-03-04T04:31:00.781" v="88"/>
          <ac:spMkLst>
            <pc:docMk/>
            <pc:sldMk cId="2424855384" sldId="453"/>
            <ac:spMk id="9" creationId="{B59A2697-65E9-A954-8B69-6AEF0E790263}"/>
          </ac:spMkLst>
        </pc:spChg>
      </pc:sldChg>
      <pc:sldChg chg="modSp mod modClrScheme chgLayout">
        <pc:chgData name="Daniel Metcalf" userId="" providerId="" clId="Web-{54346C91-34BC-4296-9C86-1596B017C2C2}" dt="2024-03-04T04:31:00.781" v="88"/>
        <pc:sldMkLst>
          <pc:docMk/>
          <pc:sldMk cId="2517565566" sldId="455"/>
        </pc:sldMkLst>
        <pc:spChg chg="mod ord">
          <ac:chgData name="Daniel Metcalf" userId="" providerId="" clId="Web-{54346C91-34BC-4296-9C86-1596B017C2C2}" dt="2024-03-04T04:31:00.781" v="88"/>
          <ac:spMkLst>
            <pc:docMk/>
            <pc:sldMk cId="2517565566" sldId="455"/>
            <ac:spMk id="2" creationId="{0EED53FC-4B8F-9821-855F-DC3D547B010D}"/>
          </ac:spMkLst>
        </pc:spChg>
      </pc:sldChg>
      <pc:sldChg chg="mod modClrScheme chgLayout">
        <pc:chgData name="Daniel Metcalf" userId="" providerId="" clId="Web-{54346C91-34BC-4296-9C86-1596B017C2C2}" dt="2024-03-04T04:31:00.781" v="88"/>
        <pc:sldMkLst>
          <pc:docMk/>
          <pc:sldMk cId="2528365638" sldId="456"/>
        </pc:sldMkLst>
      </pc:sldChg>
      <pc:sldChg chg="mod modClrScheme chgLayout">
        <pc:chgData name="Daniel Metcalf" userId="" providerId="" clId="Web-{54346C91-34BC-4296-9C86-1596B017C2C2}" dt="2024-03-04T04:31:00.781" v="88"/>
        <pc:sldMkLst>
          <pc:docMk/>
          <pc:sldMk cId="1415610943" sldId="457"/>
        </pc:sldMkLst>
      </pc:sldChg>
      <pc:sldChg chg="delSp mod modClrScheme delDesignElem chgLayout">
        <pc:chgData name="Daniel Metcalf" userId="" providerId="" clId="Web-{54346C91-34BC-4296-9C86-1596B017C2C2}" dt="2024-03-04T04:31:00.781" v="88"/>
        <pc:sldMkLst>
          <pc:docMk/>
          <pc:sldMk cId="842648084" sldId="466"/>
        </pc:sldMkLst>
        <pc:spChg chg="del">
          <ac:chgData name="Daniel Metcalf" userId="" providerId="" clId="Web-{54346C91-34BC-4296-9C86-1596B017C2C2}" dt="2024-03-04T04:19:22.609" v="10"/>
          <ac:spMkLst>
            <pc:docMk/>
            <pc:sldMk cId="842648084" sldId="466"/>
            <ac:spMk id="14" creationId="{32BC26D8-82FB-445E-AA49-62A77D7C1EE0}"/>
          </ac:spMkLst>
        </pc:spChg>
        <pc:spChg chg="del">
          <ac:chgData name="Daniel Metcalf" userId="" providerId="" clId="Web-{54346C91-34BC-4296-9C86-1596B017C2C2}" dt="2024-03-04T04:19:22.609" v="10"/>
          <ac:spMkLst>
            <pc:docMk/>
            <pc:sldMk cId="842648084" sldId="466"/>
            <ac:spMk id="15" creationId="{CB44330D-EA18-4254-AA95-EB49948539B8}"/>
          </ac:spMkLst>
        </pc:spChg>
      </pc:sldChg>
      <pc:sldChg chg="delSp mod modClrScheme delDesignElem chgLayout">
        <pc:chgData name="Daniel Metcalf" userId="" providerId="" clId="Web-{54346C91-34BC-4296-9C86-1596B017C2C2}" dt="2024-03-04T04:31:00.781" v="88"/>
        <pc:sldMkLst>
          <pc:docMk/>
          <pc:sldMk cId="2299664138" sldId="468"/>
        </pc:sldMkLst>
        <pc:spChg chg="del">
          <ac:chgData name="Daniel Metcalf" userId="" providerId="" clId="Web-{54346C91-34BC-4296-9C86-1596B017C2C2}" dt="2024-03-04T04:19:22.609" v="10"/>
          <ac:spMkLst>
            <pc:docMk/>
            <pc:sldMk cId="2299664138" sldId="468"/>
            <ac:spMk id="14" creationId="{955A2079-FA98-4876-80F0-72364A7D2EA4}"/>
          </ac:spMkLst>
        </pc:spChg>
      </pc:sldChg>
      <pc:sldChg chg="modSp mod modClrScheme chgLayout">
        <pc:chgData name="Daniel Metcalf" userId="" providerId="" clId="Web-{54346C91-34BC-4296-9C86-1596B017C2C2}" dt="2024-03-04T04:31:00.781" v="88"/>
        <pc:sldMkLst>
          <pc:docMk/>
          <pc:sldMk cId="4108112755" sldId="474"/>
        </pc:sldMkLst>
        <pc:spChg chg="mod ord">
          <ac:chgData name="Daniel Metcalf" userId="" providerId="" clId="Web-{54346C91-34BC-4296-9C86-1596B017C2C2}" dt="2024-03-04T04:31:00.781" v="88"/>
          <ac:spMkLst>
            <pc:docMk/>
            <pc:sldMk cId="4108112755" sldId="474"/>
            <ac:spMk id="2" creationId="{577530C4-D1A5-8940-8E5E-7456BB0033A3}"/>
          </ac:spMkLst>
        </pc:spChg>
      </pc:sldChg>
      <pc:sldChg chg="modSp add del mod modClrScheme chgLayout">
        <pc:chgData name="Daniel Metcalf" userId="" providerId="" clId="Web-{54346C91-34BC-4296-9C86-1596B017C2C2}" dt="2024-03-04T04:31:00.781" v="88"/>
        <pc:sldMkLst>
          <pc:docMk/>
          <pc:sldMk cId="1964649249" sldId="479"/>
        </pc:sldMkLst>
        <pc:spChg chg="mod ord">
          <ac:chgData name="Daniel Metcalf" userId="" providerId="" clId="Web-{54346C91-34BC-4296-9C86-1596B017C2C2}" dt="2024-03-04T04:31:00.781" v="88"/>
          <ac:spMkLst>
            <pc:docMk/>
            <pc:sldMk cId="1964649249" sldId="479"/>
            <ac:spMk id="8" creationId="{6E3454A6-1625-4A5F-AF76-849E8BB13C1E}"/>
          </ac:spMkLst>
        </pc:spChg>
      </pc:sldChg>
      <pc:sldChg chg="modSp add del mod modClrScheme chgLayout">
        <pc:chgData name="Daniel Metcalf" userId="" providerId="" clId="Web-{54346C91-34BC-4296-9C86-1596B017C2C2}" dt="2024-03-04T04:31:00.781" v="88"/>
        <pc:sldMkLst>
          <pc:docMk/>
          <pc:sldMk cId="910000320" sldId="480"/>
        </pc:sldMkLst>
        <pc:spChg chg="mod ord">
          <ac:chgData name="Daniel Metcalf" userId="" providerId="" clId="Web-{54346C91-34BC-4296-9C86-1596B017C2C2}" dt="2024-03-04T04:31:00.781" v="88"/>
          <ac:spMkLst>
            <pc:docMk/>
            <pc:sldMk cId="910000320" sldId="480"/>
            <ac:spMk id="3" creationId="{623FC82D-A212-47E3-BC02-79F9E6AA5016}"/>
          </ac:spMkLst>
        </pc:spChg>
      </pc:sldChg>
      <pc:sldChg chg="modSp mod modClrScheme chgLayout">
        <pc:chgData name="Daniel Metcalf" userId="" providerId="" clId="Web-{54346C91-34BC-4296-9C86-1596B017C2C2}" dt="2024-03-04T04:31:00.781" v="88"/>
        <pc:sldMkLst>
          <pc:docMk/>
          <pc:sldMk cId="3554068978" sldId="486"/>
        </pc:sldMkLst>
        <pc:spChg chg="mod ord">
          <ac:chgData name="Daniel Metcalf" userId="" providerId="" clId="Web-{54346C91-34BC-4296-9C86-1596B017C2C2}" dt="2024-03-04T04:31:00.781" v="88"/>
          <ac:spMkLst>
            <pc:docMk/>
            <pc:sldMk cId="3554068978" sldId="486"/>
            <ac:spMk id="2" creationId="{0904CB26-D29B-CD40-9D4C-DAD701A68809}"/>
          </ac:spMkLst>
        </pc:spChg>
      </pc:sldChg>
      <pc:sldChg chg="delSp modSp mod modClrScheme delDesignElem chgLayout">
        <pc:chgData name="Daniel Metcalf" userId="" providerId="" clId="Web-{54346C91-34BC-4296-9C86-1596B017C2C2}" dt="2024-03-04T04:31:00.781" v="88"/>
        <pc:sldMkLst>
          <pc:docMk/>
          <pc:sldMk cId="1172447353" sldId="490"/>
        </pc:sldMkLst>
        <pc:spChg chg="mod ord">
          <ac:chgData name="Daniel Metcalf" userId="" providerId="" clId="Web-{54346C91-34BC-4296-9C86-1596B017C2C2}" dt="2024-03-04T04:31:00.781" v="88"/>
          <ac:spMkLst>
            <pc:docMk/>
            <pc:sldMk cId="1172447353" sldId="490"/>
            <ac:spMk id="2" creationId="{577530C4-D1A5-8940-8E5E-7456BB0033A3}"/>
          </ac:spMkLst>
        </pc:spChg>
        <pc:spChg chg="del">
          <ac:chgData name="Daniel Metcalf" userId="" providerId="" clId="Web-{54346C91-34BC-4296-9C86-1596B017C2C2}" dt="2024-03-04T04:19:22.609" v="10"/>
          <ac:spMkLst>
            <pc:docMk/>
            <pc:sldMk cId="1172447353" sldId="490"/>
            <ac:spMk id="10" creationId="{3B47FC9C-2ED3-4100-A4EF-E8CDFEE106C9}"/>
          </ac:spMkLst>
        </pc:spChg>
      </pc:sldChg>
      <pc:sldChg chg="delSp modSp mod modClrScheme delDesignElem chgLayout">
        <pc:chgData name="Daniel Metcalf" userId="" providerId="" clId="Web-{54346C91-34BC-4296-9C86-1596B017C2C2}" dt="2024-03-04T04:31:00.781" v="88"/>
        <pc:sldMkLst>
          <pc:docMk/>
          <pc:sldMk cId="1307349781" sldId="491"/>
        </pc:sldMkLst>
        <pc:spChg chg="mod ord">
          <ac:chgData name="Daniel Metcalf" userId="" providerId="" clId="Web-{54346C91-34BC-4296-9C86-1596B017C2C2}" dt="2024-03-04T04:31:00.781" v="88"/>
          <ac:spMkLst>
            <pc:docMk/>
            <pc:sldMk cId="1307349781" sldId="491"/>
            <ac:spMk id="2" creationId="{577530C4-D1A5-8940-8E5E-7456BB0033A3}"/>
          </ac:spMkLst>
        </pc:spChg>
        <pc:spChg chg="del">
          <ac:chgData name="Daniel Metcalf" userId="" providerId="" clId="Web-{54346C91-34BC-4296-9C86-1596B017C2C2}" dt="2024-03-04T04:19:22.609" v="10"/>
          <ac:spMkLst>
            <pc:docMk/>
            <pc:sldMk cId="1307349781" sldId="491"/>
            <ac:spMk id="2055" creationId="{3B47FC9C-2ED3-4100-A4EF-E8CDFEE106C9}"/>
          </ac:spMkLst>
        </pc:spChg>
      </pc:sldChg>
      <pc:sldChg chg="delSp modSp mod modClrScheme delDesignElem chgLayout">
        <pc:chgData name="Daniel Metcalf" userId="" providerId="" clId="Web-{54346C91-34BC-4296-9C86-1596B017C2C2}" dt="2024-03-04T04:31:00.781" v="88"/>
        <pc:sldMkLst>
          <pc:docMk/>
          <pc:sldMk cId="3514476932" sldId="492"/>
        </pc:sldMkLst>
        <pc:spChg chg="mod ord">
          <ac:chgData name="Daniel Metcalf" userId="" providerId="" clId="Web-{54346C91-34BC-4296-9C86-1596B017C2C2}" dt="2024-03-04T04:31:00.781" v="88"/>
          <ac:spMkLst>
            <pc:docMk/>
            <pc:sldMk cId="3514476932" sldId="492"/>
            <ac:spMk id="4" creationId="{70AAEEFB-1DC3-5CF9-0483-347DEB384F20}"/>
          </ac:spMkLst>
        </pc:spChg>
        <pc:spChg chg="del">
          <ac:chgData name="Daniel Metcalf" userId="" providerId="" clId="Web-{54346C91-34BC-4296-9C86-1596B017C2C2}" dt="2024-03-04T04:19:22.609" v="10"/>
          <ac:spMkLst>
            <pc:docMk/>
            <pc:sldMk cId="3514476932" sldId="492"/>
            <ac:spMk id="3079" creationId="{3B47FC9C-2ED3-4100-A4EF-E8CDFEE106C9}"/>
          </ac:spMkLst>
        </pc:spChg>
      </pc:sldChg>
      <pc:sldChg chg="delSp modSp mod modClrScheme delDesignElem chgLayout">
        <pc:chgData name="Daniel Metcalf" userId="" providerId="" clId="Web-{54346C91-34BC-4296-9C86-1596B017C2C2}" dt="2024-03-04T04:31:00.781" v="88"/>
        <pc:sldMkLst>
          <pc:docMk/>
          <pc:sldMk cId="1083450608" sldId="493"/>
        </pc:sldMkLst>
        <pc:spChg chg="mod ord">
          <ac:chgData name="Daniel Metcalf" userId="" providerId="" clId="Web-{54346C91-34BC-4296-9C86-1596B017C2C2}" dt="2024-03-04T04:31:00.781" v="88"/>
          <ac:spMkLst>
            <pc:docMk/>
            <pc:sldMk cId="1083450608" sldId="493"/>
            <ac:spMk id="2" creationId="{577530C4-D1A5-8940-8E5E-7456BB0033A3}"/>
          </ac:spMkLst>
        </pc:spChg>
        <pc:spChg chg="del">
          <ac:chgData name="Daniel Metcalf" userId="" providerId="" clId="Web-{54346C91-34BC-4296-9C86-1596B017C2C2}" dt="2024-03-04T04:19:22.609" v="10"/>
          <ac:spMkLst>
            <pc:docMk/>
            <pc:sldMk cId="1083450608" sldId="493"/>
            <ac:spMk id="3079" creationId="{3B47FC9C-2ED3-4100-A4EF-E8CDFEE106C9}"/>
          </ac:spMkLst>
        </pc:spChg>
      </pc:sldChg>
      <pc:sldChg chg="del">
        <pc:chgData name="Daniel Metcalf" userId="" providerId="" clId="Web-{54346C91-34BC-4296-9C86-1596B017C2C2}" dt="2024-03-04T04:09:57.065" v="5"/>
        <pc:sldMkLst>
          <pc:docMk/>
          <pc:sldMk cId="3845660686" sldId="494"/>
        </pc:sldMkLst>
      </pc:sldChg>
      <pc:sldChg chg="add del mod modClrScheme chgLayout">
        <pc:chgData name="Daniel Metcalf" userId="" providerId="" clId="Web-{54346C91-34BC-4296-9C86-1596B017C2C2}" dt="2024-03-04T04:31:00.781" v="88"/>
        <pc:sldMkLst>
          <pc:docMk/>
          <pc:sldMk cId="552063182" sldId="497"/>
        </pc:sldMkLst>
      </pc:sldChg>
      <pc:sldChg chg="modSp mod modClrScheme chgLayout">
        <pc:chgData name="Daniel Metcalf" userId="" providerId="" clId="Web-{54346C91-34BC-4296-9C86-1596B017C2C2}" dt="2024-03-04T04:31:00.781" v="88"/>
        <pc:sldMkLst>
          <pc:docMk/>
          <pc:sldMk cId="3484044747" sldId="498"/>
        </pc:sldMkLst>
        <pc:spChg chg="mod ord">
          <ac:chgData name="Daniel Metcalf" userId="" providerId="" clId="Web-{54346C91-34BC-4296-9C86-1596B017C2C2}" dt="2024-03-04T04:31:00.781" v="88"/>
          <ac:spMkLst>
            <pc:docMk/>
            <pc:sldMk cId="3484044747" sldId="498"/>
            <ac:spMk id="2" creationId="{BC00ACF7-0ED1-4A41-AD5F-F052AAE11DC9}"/>
          </ac:spMkLst>
        </pc:spChg>
        <pc:spChg chg="mod ord">
          <ac:chgData name="Daniel Metcalf" userId="" providerId="" clId="Web-{54346C91-34BC-4296-9C86-1596B017C2C2}" dt="2024-03-04T04:31:00.781" v="88"/>
          <ac:spMkLst>
            <pc:docMk/>
            <pc:sldMk cId="3484044747" sldId="498"/>
            <ac:spMk id="3" creationId="{B8683F86-6064-0048-AADC-AA8D44C1470E}"/>
          </ac:spMkLst>
        </pc:spChg>
      </pc:sldChg>
      <pc:sldChg chg="modSp add del mod modClrScheme chgLayout">
        <pc:chgData name="Daniel Metcalf" userId="" providerId="" clId="Web-{54346C91-34BC-4296-9C86-1596B017C2C2}" dt="2024-03-04T04:31:00.781" v="88"/>
        <pc:sldMkLst>
          <pc:docMk/>
          <pc:sldMk cId="3326809631" sldId="499"/>
        </pc:sldMkLst>
        <pc:spChg chg="mod ord">
          <ac:chgData name="Daniel Metcalf" userId="" providerId="" clId="Web-{54346C91-34BC-4296-9C86-1596B017C2C2}" dt="2024-03-04T04:31:00.781" v="88"/>
          <ac:spMkLst>
            <pc:docMk/>
            <pc:sldMk cId="3326809631" sldId="499"/>
            <ac:spMk id="3" creationId="{10939480-8F99-1521-646E-3EFFD8C3E38D}"/>
          </ac:spMkLst>
        </pc:spChg>
      </pc:sldChg>
      <pc:sldChg chg="modSp add del mod modClrScheme chgLayout">
        <pc:chgData name="Daniel Metcalf" userId="" providerId="" clId="Web-{54346C91-34BC-4296-9C86-1596B017C2C2}" dt="2024-03-04T04:31:00.781" v="88"/>
        <pc:sldMkLst>
          <pc:docMk/>
          <pc:sldMk cId="69525328" sldId="500"/>
        </pc:sldMkLst>
        <pc:spChg chg="mod ord">
          <ac:chgData name="Daniel Metcalf" userId="" providerId="" clId="Web-{54346C91-34BC-4296-9C86-1596B017C2C2}" dt="2024-03-04T04:31:00.781" v="88"/>
          <ac:spMkLst>
            <pc:docMk/>
            <pc:sldMk cId="69525328" sldId="500"/>
            <ac:spMk id="3" creationId="{F49BCE53-14FE-71F0-5FFC-81D2F2BF4075}"/>
          </ac:spMkLst>
        </pc:spChg>
      </pc:sldChg>
      <pc:sldChg chg="modSp mod modClrScheme chgLayout">
        <pc:chgData name="Daniel Metcalf" userId="" providerId="" clId="Web-{54346C91-34BC-4296-9C86-1596B017C2C2}" dt="2024-03-04T04:31:00.781" v="88"/>
        <pc:sldMkLst>
          <pc:docMk/>
          <pc:sldMk cId="2272339002" sldId="501"/>
        </pc:sldMkLst>
        <pc:spChg chg="mod ord">
          <ac:chgData name="Daniel Metcalf" userId="" providerId="" clId="Web-{54346C91-34BC-4296-9C86-1596B017C2C2}" dt="2024-03-04T04:31:00.781" v="88"/>
          <ac:spMkLst>
            <pc:docMk/>
            <pc:sldMk cId="2272339002" sldId="501"/>
            <ac:spMk id="2" creationId="{D2F46567-8859-12A0-D32E-268974E14B11}"/>
          </ac:spMkLst>
        </pc:spChg>
      </pc:sldChg>
      <pc:sldChg chg="modSp mod modClrScheme chgLayout">
        <pc:chgData name="Daniel Metcalf" userId="" providerId="" clId="Web-{54346C91-34BC-4296-9C86-1596B017C2C2}" dt="2024-03-04T04:31:00.781" v="88"/>
        <pc:sldMkLst>
          <pc:docMk/>
          <pc:sldMk cId="336522639" sldId="502"/>
        </pc:sldMkLst>
        <pc:spChg chg="mod ord">
          <ac:chgData name="Daniel Metcalf" userId="" providerId="" clId="Web-{54346C91-34BC-4296-9C86-1596B017C2C2}" dt="2024-03-04T04:31:00.781" v="88"/>
          <ac:spMkLst>
            <pc:docMk/>
            <pc:sldMk cId="336522639" sldId="502"/>
            <ac:spMk id="2" creationId="{CA168BCB-E466-87A0-D770-0A62C04207C9}"/>
          </ac:spMkLst>
        </pc:spChg>
        <pc:picChg chg="mod ord">
          <ac:chgData name="Daniel Metcalf" userId="" providerId="" clId="Web-{54346C91-34BC-4296-9C86-1596B017C2C2}" dt="2024-03-04T04:31:00.781" v="88"/>
          <ac:picMkLst>
            <pc:docMk/>
            <pc:sldMk cId="336522639" sldId="502"/>
            <ac:picMk id="5" creationId="{6A2C0455-42DE-5BA4-C922-D5683593545D}"/>
          </ac:picMkLst>
        </pc:picChg>
        <pc:picChg chg="mod ord">
          <ac:chgData name="Daniel Metcalf" userId="" providerId="" clId="Web-{54346C91-34BC-4296-9C86-1596B017C2C2}" dt="2024-03-04T04:31:00.781" v="88"/>
          <ac:picMkLst>
            <pc:docMk/>
            <pc:sldMk cId="336522639" sldId="502"/>
            <ac:picMk id="6" creationId="{25BBF965-31A1-798B-A7F0-387A68EC15FB}"/>
          </ac:picMkLst>
        </pc:picChg>
      </pc:sldChg>
      <pc:sldChg chg="modSp mod modClrScheme chgLayout">
        <pc:chgData name="Daniel Metcalf" userId="" providerId="" clId="Web-{54346C91-34BC-4296-9C86-1596B017C2C2}" dt="2024-03-04T04:31:00.781" v="88"/>
        <pc:sldMkLst>
          <pc:docMk/>
          <pc:sldMk cId="3235829097" sldId="503"/>
        </pc:sldMkLst>
        <pc:spChg chg="mod ord">
          <ac:chgData name="Daniel Metcalf" userId="" providerId="" clId="Web-{54346C91-34BC-4296-9C86-1596B017C2C2}" dt="2024-03-04T04:31:00.781" v="88"/>
          <ac:spMkLst>
            <pc:docMk/>
            <pc:sldMk cId="3235829097" sldId="503"/>
            <ac:spMk id="2" creationId="{CA168BCB-E466-87A0-D770-0A62C04207C9}"/>
          </ac:spMkLst>
        </pc:spChg>
        <pc:picChg chg="mod ord">
          <ac:chgData name="Daniel Metcalf" userId="" providerId="" clId="Web-{54346C91-34BC-4296-9C86-1596B017C2C2}" dt="2024-03-04T04:31:00.781" v="88"/>
          <ac:picMkLst>
            <pc:docMk/>
            <pc:sldMk cId="3235829097" sldId="503"/>
            <ac:picMk id="11" creationId="{022270B6-3D4E-FB34-E87C-1ED6AE88C6F1}"/>
          </ac:picMkLst>
        </pc:picChg>
      </pc:sldChg>
      <pc:sldChg chg="modSp mod modClrScheme chgLayout">
        <pc:chgData name="Daniel Metcalf" userId="" providerId="" clId="Web-{54346C91-34BC-4296-9C86-1596B017C2C2}" dt="2024-03-04T04:31:00.781" v="88"/>
        <pc:sldMkLst>
          <pc:docMk/>
          <pc:sldMk cId="758216225" sldId="504"/>
        </pc:sldMkLst>
        <pc:spChg chg="mod ord">
          <ac:chgData name="Daniel Metcalf" userId="" providerId="" clId="Web-{54346C91-34BC-4296-9C86-1596B017C2C2}" dt="2024-03-04T04:31:00.781" v="88"/>
          <ac:spMkLst>
            <pc:docMk/>
            <pc:sldMk cId="758216225" sldId="504"/>
            <ac:spMk id="2" creationId="{CA168BCB-E466-87A0-D770-0A62C04207C9}"/>
          </ac:spMkLst>
        </pc:spChg>
      </pc:sldChg>
      <pc:sldChg chg="modSp add del mod modClrScheme chgLayout">
        <pc:chgData name="Daniel Metcalf" userId="" providerId="" clId="Web-{54346C91-34BC-4296-9C86-1596B017C2C2}" dt="2024-03-04T04:31:00.781" v="88"/>
        <pc:sldMkLst>
          <pc:docMk/>
          <pc:sldMk cId="2412291263" sldId="505"/>
        </pc:sldMkLst>
        <pc:spChg chg="mod ord">
          <ac:chgData name="Daniel Metcalf" userId="" providerId="" clId="Web-{54346C91-34BC-4296-9C86-1596B017C2C2}" dt="2024-03-04T04:31:00.781" v="88"/>
          <ac:spMkLst>
            <pc:docMk/>
            <pc:sldMk cId="2412291263" sldId="505"/>
            <ac:spMk id="2" creationId="{14A6D719-B8A8-3F0D-D60F-DDABD790DA7C}"/>
          </ac:spMkLst>
        </pc:spChg>
        <pc:spChg chg="mod ord">
          <ac:chgData name="Daniel Metcalf" userId="" providerId="" clId="Web-{54346C91-34BC-4296-9C86-1596B017C2C2}" dt="2024-03-04T04:31:00.781" v="88"/>
          <ac:spMkLst>
            <pc:docMk/>
            <pc:sldMk cId="2412291263" sldId="505"/>
            <ac:spMk id="3" creationId="{DAC16A12-1A34-DD99-4BCC-520F1941FC84}"/>
          </ac:spMkLst>
        </pc:spChg>
      </pc:sldChg>
      <pc:sldChg chg="mod modClrScheme chgLayout">
        <pc:chgData name="Daniel Metcalf" userId="" providerId="" clId="Web-{54346C91-34BC-4296-9C86-1596B017C2C2}" dt="2024-03-04T04:31:00.781" v="88"/>
        <pc:sldMkLst>
          <pc:docMk/>
          <pc:sldMk cId="671863777" sldId="507"/>
        </pc:sldMkLst>
      </pc:sldChg>
      <pc:sldChg chg="mod modClrScheme chgLayout">
        <pc:chgData name="Daniel Metcalf" userId="" providerId="" clId="Web-{54346C91-34BC-4296-9C86-1596B017C2C2}" dt="2024-03-04T04:31:00.781" v="88"/>
        <pc:sldMkLst>
          <pc:docMk/>
          <pc:sldMk cId="3581999434" sldId="508"/>
        </pc:sldMkLst>
      </pc:sldChg>
      <pc:sldChg chg="mod modClrScheme chgLayout">
        <pc:chgData name="Daniel Metcalf" userId="" providerId="" clId="Web-{54346C91-34BC-4296-9C86-1596B017C2C2}" dt="2024-03-04T04:31:00.781" v="88"/>
        <pc:sldMkLst>
          <pc:docMk/>
          <pc:sldMk cId="4235423630" sldId="510"/>
        </pc:sldMkLst>
      </pc:sldChg>
      <pc:sldChg chg="mod modClrScheme chgLayout">
        <pc:chgData name="Daniel Metcalf" userId="" providerId="" clId="Web-{54346C91-34BC-4296-9C86-1596B017C2C2}" dt="2024-03-04T04:31:00.781" v="88"/>
        <pc:sldMkLst>
          <pc:docMk/>
          <pc:sldMk cId="4098109983" sldId="511"/>
        </pc:sldMkLst>
      </pc:sldChg>
      <pc:sldChg chg="mod modClrScheme chgLayout">
        <pc:chgData name="Daniel Metcalf" userId="" providerId="" clId="Web-{54346C91-34BC-4296-9C86-1596B017C2C2}" dt="2024-03-04T04:31:00.781" v="88"/>
        <pc:sldMkLst>
          <pc:docMk/>
          <pc:sldMk cId="1407859968" sldId="512"/>
        </pc:sldMkLst>
      </pc:sldChg>
      <pc:sldChg chg="mod modClrScheme chgLayout">
        <pc:chgData name="Daniel Metcalf" userId="" providerId="" clId="Web-{54346C91-34BC-4296-9C86-1596B017C2C2}" dt="2024-03-04T04:31:00.781" v="88"/>
        <pc:sldMkLst>
          <pc:docMk/>
          <pc:sldMk cId="1242390160" sldId="513"/>
        </pc:sldMkLst>
      </pc:sldChg>
      <pc:sldChg chg="mod modClrScheme chgLayout">
        <pc:chgData name="Daniel Metcalf" userId="" providerId="" clId="Web-{54346C91-34BC-4296-9C86-1596B017C2C2}" dt="2024-03-04T04:31:00.781" v="88"/>
        <pc:sldMkLst>
          <pc:docMk/>
          <pc:sldMk cId="1801530357" sldId="514"/>
        </pc:sldMkLst>
      </pc:sldChg>
      <pc:sldChg chg="mod modClrScheme chgLayout">
        <pc:chgData name="Daniel Metcalf" userId="" providerId="" clId="Web-{54346C91-34BC-4296-9C86-1596B017C2C2}" dt="2024-03-04T04:31:00.781" v="88"/>
        <pc:sldMkLst>
          <pc:docMk/>
          <pc:sldMk cId="512534589" sldId="515"/>
        </pc:sldMkLst>
      </pc:sldChg>
      <pc:sldChg chg="del mod modClrScheme chgLayout">
        <pc:chgData name="Daniel Metcalf" userId="" providerId="" clId="Web-{54346C91-34BC-4296-9C86-1596B017C2C2}" dt="2024-03-04T04:26:45.884" v="30"/>
        <pc:sldMkLst>
          <pc:docMk/>
          <pc:sldMk cId="1718742803" sldId="516"/>
        </pc:sldMkLst>
      </pc:sldChg>
      <pc:sldChg chg="mod modClrScheme chgLayout">
        <pc:chgData name="Daniel Metcalf" userId="" providerId="" clId="Web-{54346C91-34BC-4296-9C86-1596B017C2C2}" dt="2024-03-04T04:31:00.781" v="88"/>
        <pc:sldMkLst>
          <pc:docMk/>
          <pc:sldMk cId="1342601226" sldId="517"/>
        </pc:sldMkLst>
      </pc:sldChg>
      <pc:sldChg chg="mod modClrScheme chgLayout">
        <pc:chgData name="Daniel Metcalf" userId="" providerId="" clId="Web-{54346C91-34BC-4296-9C86-1596B017C2C2}" dt="2024-03-04T04:31:00.781" v="88"/>
        <pc:sldMkLst>
          <pc:docMk/>
          <pc:sldMk cId="3099642713" sldId="518"/>
        </pc:sldMkLst>
      </pc:sldChg>
      <pc:sldChg chg="modSp mod modClrScheme chgLayout">
        <pc:chgData name="Daniel Metcalf" userId="" providerId="" clId="Web-{54346C91-34BC-4296-9C86-1596B017C2C2}" dt="2024-03-04T04:31:00.781" v="88"/>
        <pc:sldMkLst>
          <pc:docMk/>
          <pc:sldMk cId="2876560239" sldId="519"/>
        </pc:sldMkLst>
        <pc:spChg chg="mod ord">
          <ac:chgData name="Daniel Metcalf" userId="" providerId="" clId="Web-{54346C91-34BC-4296-9C86-1596B017C2C2}" dt="2024-03-04T04:31:00.781" v="88"/>
          <ac:spMkLst>
            <pc:docMk/>
            <pc:sldMk cId="2876560239" sldId="519"/>
            <ac:spMk id="2" creationId="{C806538D-8F5C-0F6F-493F-ADFF5E7A0FF4}"/>
          </ac:spMkLst>
        </pc:spChg>
      </pc:sldChg>
      <pc:sldChg chg="modSp mod modClrScheme chgLayout">
        <pc:chgData name="Daniel Metcalf" userId="" providerId="" clId="Web-{54346C91-34BC-4296-9C86-1596B017C2C2}" dt="2024-03-04T04:31:00.781" v="88"/>
        <pc:sldMkLst>
          <pc:docMk/>
          <pc:sldMk cId="3287946306" sldId="520"/>
        </pc:sldMkLst>
        <pc:spChg chg="mod ord">
          <ac:chgData name="Daniel Metcalf" userId="" providerId="" clId="Web-{54346C91-34BC-4296-9C86-1596B017C2C2}" dt="2024-03-04T04:31:00.781" v="88"/>
          <ac:spMkLst>
            <pc:docMk/>
            <pc:sldMk cId="3287946306" sldId="520"/>
            <ac:spMk id="4" creationId="{AF976CE8-ED9E-96D6-C9CE-66AF27B61E4E}"/>
          </ac:spMkLst>
        </pc:spChg>
      </pc:sldChg>
      <pc:sldChg chg="modSp mod modClrScheme chgLayout">
        <pc:chgData name="Daniel Metcalf" userId="" providerId="" clId="Web-{54346C91-34BC-4296-9C86-1596B017C2C2}" dt="2024-03-04T04:31:00.781" v="88"/>
        <pc:sldMkLst>
          <pc:docMk/>
          <pc:sldMk cId="890393345" sldId="521"/>
        </pc:sldMkLst>
        <pc:spChg chg="mod ord">
          <ac:chgData name="Daniel Metcalf" userId="" providerId="" clId="Web-{54346C91-34BC-4296-9C86-1596B017C2C2}" dt="2024-03-04T04:31:00.781" v="88"/>
          <ac:spMkLst>
            <pc:docMk/>
            <pc:sldMk cId="890393345" sldId="521"/>
            <ac:spMk id="4" creationId="{F1CE9643-B809-59A8-DA88-ABD84AAEA3B5}"/>
          </ac:spMkLst>
        </pc:spChg>
      </pc:sldChg>
      <pc:sldChg chg="modSp mod modClrScheme chgLayout">
        <pc:chgData name="Daniel Metcalf" userId="" providerId="" clId="Web-{54346C91-34BC-4296-9C86-1596B017C2C2}" dt="2024-03-04T04:31:00.781" v="88"/>
        <pc:sldMkLst>
          <pc:docMk/>
          <pc:sldMk cId="680453586" sldId="522"/>
        </pc:sldMkLst>
        <pc:spChg chg="mod ord">
          <ac:chgData name="Daniel Metcalf" userId="" providerId="" clId="Web-{54346C91-34BC-4296-9C86-1596B017C2C2}" dt="2024-03-04T04:31:00.781" v="88"/>
          <ac:spMkLst>
            <pc:docMk/>
            <pc:sldMk cId="680453586" sldId="522"/>
            <ac:spMk id="4" creationId="{62FCB979-7337-1DC3-1052-4CF293FACEE3}"/>
          </ac:spMkLst>
        </pc:spChg>
      </pc:sldChg>
      <pc:sldChg chg="del">
        <pc:chgData name="Daniel Metcalf" userId="" providerId="" clId="Web-{54346C91-34BC-4296-9C86-1596B017C2C2}" dt="2024-03-04T04:11:04.191" v="7"/>
        <pc:sldMkLst>
          <pc:docMk/>
          <pc:sldMk cId="1263924545" sldId="523"/>
        </pc:sldMkLst>
      </pc:sldChg>
      <pc:sldChg chg="modSp del mod modClrScheme chgLayout">
        <pc:chgData name="Daniel Metcalf" userId="" providerId="" clId="Web-{54346C91-34BC-4296-9C86-1596B017C2C2}" dt="2024-03-04T04:24:45.725" v="15"/>
        <pc:sldMkLst>
          <pc:docMk/>
          <pc:sldMk cId="74936391" sldId="524"/>
        </pc:sldMkLst>
        <pc:spChg chg="mod ord">
          <ac:chgData name="Daniel Metcalf" userId="" providerId="" clId="Web-{54346C91-34BC-4296-9C86-1596B017C2C2}" dt="2024-03-04T04:19:22.609" v="10"/>
          <ac:spMkLst>
            <pc:docMk/>
            <pc:sldMk cId="74936391" sldId="524"/>
            <ac:spMk id="3" creationId="{677BB067-075A-E267-A5D1-16372BF0B800}"/>
          </ac:spMkLst>
        </pc:spChg>
        <pc:spChg chg="mod ord">
          <ac:chgData name="Daniel Metcalf" userId="" providerId="" clId="Web-{54346C91-34BC-4296-9C86-1596B017C2C2}" dt="2024-03-04T04:19:22.609" v="10"/>
          <ac:spMkLst>
            <pc:docMk/>
            <pc:sldMk cId="74936391" sldId="524"/>
            <ac:spMk id="10" creationId="{D78E88E1-0EC3-D2CF-5F74-7E85388E24A0}"/>
          </ac:spMkLst>
        </pc:spChg>
      </pc:sldChg>
      <pc:sldChg chg="modSp del mod modClrScheme chgLayout">
        <pc:chgData name="Daniel Metcalf" userId="" providerId="" clId="Web-{54346C91-34BC-4296-9C86-1596B017C2C2}" dt="2024-03-04T04:24:46.288" v="16"/>
        <pc:sldMkLst>
          <pc:docMk/>
          <pc:sldMk cId="1376146197" sldId="525"/>
        </pc:sldMkLst>
        <pc:spChg chg="mod ord">
          <ac:chgData name="Daniel Metcalf" userId="" providerId="" clId="Web-{54346C91-34BC-4296-9C86-1596B017C2C2}" dt="2024-03-04T04:19:22.609" v="10"/>
          <ac:spMkLst>
            <pc:docMk/>
            <pc:sldMk cId="1376146197" sldId="525"/>
            <ac:spMk id="2" creationId="{09E2BA69-E6CA-6AC8-61E3-6E0CE9CD1E7F}"/>
          </ac:spMkLst>
        </pc:spChg>
        <pc:spChg chg="mod ord">
          <ac:chgData name="Daniel Metcalf" userId="" providerId="" clId="Web-{54346C91-34BC-4296-9C86-1596B017C2C2}" dt="2024-03-04T04:19:22.609" v="10"/>
          <ac:spMkLst>
            <pc:docMk/>
            <pc:sldMk cId="1376146197" sldId="525"/>
            <ac:spMk id="3" creationId="{820C34F3-1568-7DA9-049B-0AA12D34BC43}"/>
          </ac:spMkLst>
        </pc:spChg>
      </pc:sldChg>
      <pc:sldChg chg="modSp del mod modClrScheme chgLayout">
        <pc:chgData name="Daniel Metcalf" userId="" providerId="" clId="Web-{54346C91-34BC-4296-9C86-1596B017C2C2}" dt="2024-03-04T04:24:46.647" v="17"/>
        <pc:sldMkLst>
          <pc:docMk/>
          <pc:sldMk cId="358308977" sldId="526"/>
        </pc:sldMkLst>
        <pc:spChg chg="mod ord">
          <ac:chgData name="Daniel Metcalf" userId="" providerId="" clId="Web-{54346C91-34BC-4296-9C86-1596B017C2C2}" dt="2024-03-04T04:19:22.609" v="10"/>
          <ac:spMkLst>
            <pc:docMk/>
            <pc:sldMk cId="358308977" sldId="526"/>
            <ac:spMk id="2" creationId="{1DA307D5-8F27-0BF9-9E9C-567B4506C9E3}"/>
          </ac:spMkLst>
        </pc:spChg>
        <pc:spChg chg="mod ord">
          <ac:chgData name="Daniel Metcalf" userId="" providerId="" clId="Web-{54346C91-34BC-4296-9C86-1596B017C2C2}" dt="2024-03-04T04:19:22.609" v="10"/>
          <ac:spMkLst>
            <pc:docMk/>
            <pc:sldMk cId="358308977" sldId="526"/>
            <ac:spMk id="3" creationId="{D02542F4-B5C3-F9A8-7A71-9BDCE435594D}"/>
          </ac:spMkLst>
        </pc:spChg>
      </pc:sldChg>
      <pc:sldChg chg="mod modClrScheme chgLayout">
        <pc:chgData name="Daniel Metcalf" userId="" providerId="" clId="Web-{54346C91-34BC-4296-9C86-1596B017C2C2}" dt="2024-03-04T04:31:00.781" v="88"/>
        <pc:sldMkLst>
          <pc:docMk/>
          <pc:sldMk cId="1561116765" sldId="527"/>
        </pc:sldMkLst>
      </pc:sldChg>
      <pc:sldChg chg="modSp mod modClrScheme chgLayout">
        <pc:chgData name="Daniel Metcalf" userId="" providerId="" clId="Web-{54346C91-34BC-4296-9C86-1596B017C2C2}" dt="2024-03-04T04:31:00.781" v="88"/>
        <pc:sldMkLst>
          <pc:docMk/>
          <pc:sldMk cId="3108283762" sldId="528"/>
        </pc:sldMkLst>
        <pc:spChg chg="mod ord">
          <ac:chgData name="Daniel Metcalf" userId="" providerId="" clId="Web-{54346C91-34BC-4296-9C86-1596B017C2C2}" dt="2024-03-04T04:31:00.781" v="88"/>
          <ac:spMkLst>
            <pc:docMk/>
            <pc:sldMk cId="3108283762" sldId="528"/>
            <ac:spMk id="2" creationId="{1ABBA30D-0EE3-EDEC-92CE-5AB0EA82686D}"/>
          </ac:spMkLst>
        </pc:spChg>
      </pc:sldChg>
      <pc:sldChg chg="modSp mod modClrScheme chgLayout">
        <pc:chgData name="Daniel Metcalf" userId="" providerId="" clId="Web-{54346C91-34BC-4296-9C86-1596B017C2C2}" dt="2024-03-04T04:31:00.781" v="88"/>
        <pc:sldMkLst>
          <pc:docMk/>
          <pc:sldMk cId="1763188431" sldId="529"/>
        </pc:sldMkLst>
        <pc:spChg chg="mod ord">
          <ac:chgData name="Daniel Metcalf" userId="" providerId="" clId="Web-{54346C91-34BC-4296-9C86-1596B017C2C2}" dt="2024-03-04T04:31:00.781" v="88"/>
          <ac:spMkLst>
            <pc:docMk/>
            <pc:sldMk cId="1763188431" sldId="529"/>
            <ac:spMk id="2" creationId="{03840E64-8A76-BB4D-F428-5216A6D0A48E}"/>
          </ac:spMkLst>
        </pc:spChg>
      </pc:sldChg>
      <pc:sldChg chg="modSp mod modClrScheme chgLayout">
        <pc:chgData name="Daniel Metcalf" userId="" providerId="" clId="Web-{54346C91-34BC-4296-9C86-1596B017C2C2}" dt="2024-03-04T04:31:00.781" v="88"/>
        <pc:sldMkLst>
          <pc:docMk/>
          <pc:sldMk cId="345710371" sldId="530"/>
        </pc:sldMkLst>
        <pc:spChg chg="mod ord">
          <ac:chgData name="Daniel Metcalf" userId="" providerId="" clId="Web-{54346C91-34BC-4296-9C86-1596B017C2C2}" dt="2024-03-04T04:31:00.781" v="88"/>
          <ac:spMkLst>
            <pc:docMk/>
            <pc:sldMk cId="345710371" sldId="530"/>
            <ac:spMk id="2" creationId="{70A1BB94-0B2D-3259-7659-726573AFBB55}"/>
          </ac:spMkLst>
        </pc:spChg>
      </pc:sldChg>
      <pc:sldChg chg="modSp mod modClrScheme chgLayout">
        <pc:chgData name="Daniel Metcalf" userId="" providerId="" clId="Web-{54346C91-34BC-4296-9C86-1596B017C2C2}" dt="2024-03-04T04:31:00.781" v="88"/>
        <pc:sldMkLst>
          <pc:docMk/>
          <pc:sldMk cId="2242121128" sldId="531"/>
        </pc:sldMkLst>
        <pc:spChg chg="mod ord">
          <ac:chgData name="Daniel Metcalf" userId="" providerId="" clId="Web-{54346C91-34BC-4296-9C86-1596B017C2C2}" dt="2024-03-04T04:31:00.781" v="88"/>
          <ac:spMkLst>
            <pc:docMk/>
            <pc:sldMk cId="2242121128" sldId="531"/>
            <ac:spMk id="2" creationId="{53126B1A-F2D4-AF4C-D9AD-864042440D72}"/>
          </ac:spMkLst>
        </pc:spChg>
      </pc:sldChg>
      <pc:sldChg chg="modSp del mod modClrScheme chgLayout">
        <pc:chgData name="Daniel Metcalf" userId="" providerId="" clId="Web-{54346C91-34BC-4296-9C86-1596B017C2C2}" dt="2024-03-04T04:24:48.866" v="19"/>
        <pc:sldMkLst>
          <pc:docMk/>
          <pc:sldMk cId="144535584" sldId="532"/>
        </pc:sldMkLst>
        <pc:spChg chg="mod ord">
          <ac:chgData name="Daniel Metcalf" userId="" providerId="" clId="Web-{54346C91-34BC-4296-9C86-1596B017C2C2}" dt="2024-03-04T04:19:22.609" v="10"/>
          <ac:spMkLst>
            <pc:docMk/>
            <pc:sldMk cId="144535584" sldId="532"/>
            <ac:spMk id="2" creationId="{09370358-0359-21CB-ED56-175839740CB0}"/>
          </ac:spMkLst>
        </pc:spChg>
        <pc:spChg chg="mod ord">
          <ac:chgData name="Daniel Metcalf" userId="" providerId="" clId="Web-{54346C91-34BC-4296-9C86-1596B017C2C2}" dt="2024-03-04T04:19:22.609" v="10"/>
          <ac:spMkLst>
            <pc:docMk/>
            <pc:sldMk cId="144535584" sldId="532"/>
            <ac:spMk id="3" creationId="{A7788930-CB85-E2BD-B5B8-910FFC74E031}"/>
          </ac:spMkLst>
        </pc:spChg>
      </pc:sldChg>
      <pc:sldChg chg="mod modClrScheme chgLayout">
        <pc:chgData name="Daniel Metcalf" userId="" providerId="" clId="Web-{54346C91-34BC-4296-9C86-1596B017C2C2}" dt="2024-03-04T04:31:00.781" v="88"/>
        <pc:sldMkLst>
          <pc:docMk/>
          <pc:sldMk cId="2635549963" sldId="533"/>
        </pc:sldMkLst>
      </pc:sldChg>
      <pc:sldChg chg="modSp mod modClrScheme chgLayout">
        <pc:chgData name="Daniel Metcalf" userId="" providerId="" clId="Web-{54346C91-34BC-4296-9C86-1596B017C2C2}" dt="2024-03-04T04:31:00.781" v="88"/>
        <pc:sldMkLst>
          <pc:docMk/>
          <pc:sldMk cId="2419063920" sldId="534"/>
        </pc:sldMkLst>
        <pc:spChg chg="mod ord">
          <ac:chgData name="Daniel Metcalf" userId="" providerId="" clId="Web-{54346C91-34BC-4296-9C86-1596B017C2C2}" dt="2024-03-04T04:31:00.781" v="88"/>
          <ac:spMkLst>
            <pc:docMk/>
            <pc:sldMk cId="2419063920" sldId="534"/>
            <ac:spMk id="2" creationId="{CAE3018A-6E47-63D9-9A91-36B147EAA6F0}"/>
          </ac:spMkLst>
        </pc:spChg>
      </pc:sldChg>
      <pc:sldChg chg="modSp mod modClrScheme chgLayout">
        <pc:chgData name="Daniel Metcalf" userId="" providerId="" clId="Web-{54346C91-34BC-4296-9C86-1596B017C2C2}" dt="2024-03-04T04:31:00.781" v="88"/>
        <pc:sldMkLst>
          <pc:docMk/>
          <pc:sldMk cId="2784804505" sldId="535"/>
        </pc:sldMkLst>
        <pc:spChg chg="mod ord">
          <ac:chgData name="Daniel Metcalf" userId="" providerId="" clId="Web-{54346C91-34BC-4296-9C86-1596B017C2C2}" dt="2024-03-04T04:31:00.781" v="88"/>
          <ac:spMkLst>
            <pc:docMk/>
            <pc:sldMk cId="2784804505" sldId="535"/>
            <ac:spMk id="2" creationId="{300A491E-8C43-9A0C-B3EB-11810C5AEADF}"/>
          </ac:spMkLst>
        </pc:spChg>
      </pc:sldChg>
      <pc:sldChg chg="modSp add mod ord modClrScheme chgLayout">
        <pc:chgData name="Daniel Metcalf" userId="" providerId="" clId="Web-{54346C91-34BC-4296-9C86-1596B017C2C2}" dt="2024-03-04T04:31:00.781" v="88"/>
        <pc:sldMkLst>
          <pc:docMk/>
          <pc:sldMk cId="3467715629" sldId="536"/>
        </pc:sldMkLst>
        <pc:spChg chg="mod ord">
          <ac:chgData name="Daniel Metcalf" userId="" providerId="" clId="Web-{54346C91-34BC-4296-9C86-1596B017C2C2}" dt="2024-03-04T04:31:00.781" v="88"/>
          <ac:spMkLst>
            <pc:docMk/>
            <pc:sldMk cId="3467715629" sldId="536"/>
            <ac:spMk id="2" creationId="{9991294B-995E-A74E-A93E-02512587199C}"/>
          </ac:spMkLst>
        </pc:spChg>
        <pc:spChg chg="mod ord">
          <ac:chgData name="Daniel Metcalf" userId="" providerId="" clId="Web-{54346C91-34BC-4296-9C86-1596B017C2C2}" dt="2024-03-04T04:31:00.781" v="88"/>
          <ac:spMkLst>
            <pc:docMk/>
            <pc:sldMk cId="3467715629" sldId="536"/>
            <ac:spMk id="3" creationId="{785C2062-8420-3B46-968C-1CB643E35006}"/>
          </ac:spMkLst>
        </pc:spChg>
      </pc:sldChg>
      <pc:sldChg chg="modSp add mod replId modClrScheme chgLayout">
        <pc:chgData name="Daniel Metcalf" userId="" providerId="" clId="Web-{54346C91-34BC-4296-9C86-1596B017C2C2}" dt="2024-03-04T04:31:00.781" v="88"/>
        <pc:sldMkLst>
          <pc:docMk/>
          <pc:sldMk cId="487684167" sldId="537"/>
        </pc:sldMkLst>
        <pc:spChg chg="mod">
          <ac:chgData name="Daniel Metcalf" userId="" providerId="" clId="Web-{54346C91-34BC-4296-9C86-1596B017C2C2}" dt="2024-03-04T04:29:39.045" v="54" actId="20577"/>
          <ac:spMkLst>
            <pc:docMk/>
            <pc:sldMk cId="487684167" sldId="537"/>
            <ac:spMk id="4" creationId="{F69F4DCA-19C3-A3E9-436B-95AE4C912AEC}"/>
          </ac:spMkLst>
        </pc:spChg>
      </pc:sldChg>
      <pc:sldChg chg="modSp add mod replId modClrScheme chgLayout">
        <pc:chgData name="Daniel Metcalf" userId="" providerId="" clId="Web-{54346C91-34BC-4296-9C86-1596B017C2C2}" dt="2024-03-04T04:31:00.781" v="88"/>
        <pc:sldMkLst>
          <pc:docMk/>
          <pc:sldMk cId="3309871333" sldId="538"/>
        </pc:sldMkLst>
        <pc:spChg chg="mod">
          <ac:chgData name="Daniel Metcalf" userId="" providerId="" clId="Web-{54346C91-34BC-4296-9C86-1596B017C2C2}" dt="2024-03-04T04:30:09.655" v="82" actId="20577"/>
          <ac:spMkLst>
            <pc:docMk/>
            <pc:sldMk cId="3309871333" sldId="538"/>
            <ac:spMk id="4" creationId="{F69F4DCA-19C3-A3E9-436B-95AE4C912AEC}"/>
          </ac:spMkLst>
        </pc:spChg>
      </pc:sldChg>
      <pc:sldChg chg="add mod modClrScheme chgLayout">
        <pc:chgData name="Daniel Metcalf" userId="" providerId="" clId="Web-{54346C91-34BC-4296-9C86-1596B017C2C2}" dt="2024-03-04T04:31:00.781" v="88"/>
        <pc:sldMkLst>
          <pc:docMk/>
          <pc:sldMk cId="2175030589" sldId="539"/>
        </pc:sldMkLst>
      </pc:sldChg>
      <pc:sldChg chg="addSp delSp modSp add replId">
        <pc:chgData name="Daniel Metcalf" userId="" providerId="" clId="Web-{54346C91-34BC-4296-9C86-1596B017C2C2}" dt="2024-03-04T04:41:47.408" v="254" actId="20577"/>
        <pc:sldMkLst>
          <pc:docMk/>
          <pc:sldMk cId="1058404367" sldId="540"/>
        </pc:sldMkLst>
        <pc:spChg chg="mod">
          <ac:chgData name="Daniel Metcalf" userId="" providerId="" clId="Web-{54346C91-34BC-4296-9C86-1596B017C2C2}" dt="2024-03-04T04:40:54.047" v="237" actId="1076"/>
          <ac:spMkLst>
            <pc:docMk/>
            <pc:sldMk cId="1058404367" sldId="540"/>
            <ac:spMk id="2" creationId="{2D0A6D74-C78D-504E-76AC-E400AC5922A4}"/>
          </ac:spMkLst>
        </pc:spChg>
        <pc:spChg chg="add del mod">
          <ac:chgData name="Daniel Metcalf" userId="" providerId="" clId="Web-{54346C91-34BC-4296-9C86-1596B017C2C2}" dt="2024-03-04T04:39:03.326" v="118"/>
          <ac:spMkLst>
            <pc:docMk/>
            <pc:sldMk cId="1058404367" sldId="540"/>
            <ac:spMk id="3" creationId="{5D08E753-5A25-5D23-AAF9-2174083FD58A}"/>
          </ac:spMkLst>
        </pc:spChg>
        <pc:spChg chg="del">
          <ac:chgData name="Daniel Metcalf" userId="" providerId="" clId="Web-{54346C91-34BC-4296-9C86-1596B017C2C2}" dt="2024-03-04T04:41:32.532" v="251"/>
          <ac:spMkLst>
            <pc:docMk/>
            <pc:sldMk cId="1058404367" sldId="540"/>
            <ac:spMk id="4" creationId="{5BB679F8-E858-402A-B48C-A6F6BAEBE6BF}"/>
          </ac:spMkLst>
        </pc:spChg>
        <pc:spChg chg="add mod">
          <ac:chgData name="Daniel Metcalf" userId="" providerId="" clId="Web-{54346C91-34BC-4296-9C86-1596B017C2C2}" dt="2024-03-04T04:41:47.408" v="254" actId="20577"/>
          <ac:spMkLst>
            <pc:docMk/>
            <pc:sldMk cId="1058404367" sldId="540"/>
            <ac:spMk id="5" creationId="{4FCBEB5A-0674-FE4D-3CCF-86B2BF47798E}"/>
          </ac:spMkLst>
        </pc:spChg>
      </pc:sldChg>
      <pc:sldMasterChg chg="del delSldLayout">
        <pc:chgData name="Daniel Metcalf" userId="" providerId="" clId="Web-{54346C91-34BC-4296-9C86-1596B017C2C2}" dt="2024-03-04T04:19:22.609" v="10"/>
        <pc:sldMasterMkLst>
          <pc:docMk/>
          <pc:sldMasterMk cId="179620124" sldId="2147483684"/>
        </pc:sldMasterMkLst>
        <pc:sldLayoutChg chg="del">
          <pc:chgData name="Daniel Metcalf" userId="" providerId="" clId="Web-{54346C91-34BC-4296-9C86-1596B017C2C2}" dt="2024-03-04T04:19:22.609" v="10"/>
          <pc:sldLayoutMkLst>
            <pc:docMk/>
            <pc:sldMasterMk cId="179620124" sldId="2147483684"/>
            <pc:sldLayoutMk cId="2282635135" sldId="2147483685"/>
          </pc:sldLayoutMkLst>
        </pc:sldLayoutChg>
        <pc:sldLayoutChg chg="del">
          <pc:chgData name="Daniel Metcalf" userId="" providerId="" clId="Web-{54346C91-34BC-4296-9C86-1596B017C2C2}" dt="2024-03-04T04:19:22.609" v="10"/>
          <pc:sldLayoutMkLst>
            <pc:docMk/>
            <pc:sldMasterMk cId="179620124" sldId="2147483684"/>
            <pc:sldLayoutMk cId="733194235" sldId="2147483686"/>
          </pc:sldLayoutMkLst>
        </pc:sldLayoutChg>
        <pc:sldLayoutChg chg="del">
          <pc:chgData name="Daniel Metcalf" userId="" providerId="" clId="Web-{54346C91-34BC-4296-9C86-1596B017C2C2}" dt="2024-03-04T04:19:22.609" v="10"/>
          <pc:sldLayoutMkLst>
            <pc:docMk/>
            <pc:sldMasterMk cId="179620124" sldId="2147483684"/>
            <pc:sldLayoutMk cId="211921975" sldId="2147483687"/>
          </pc:sldLayoutMkLst>
        </pc:sldLayoutChg>
        <pc:sldLayoutChg chg="del">
          <pc:chgData name="Daniel Metcalf" userId="" providerId="" clId="Web-{54346C91-34BC-4296-9C86-1596B017C2C2}" dt="2024-03-04T04:19:22.609" v="10"/>
          <pc:sldLayoutMkLst>
            <pc:docMk/>
            <pc:sldMasterMk cId="179620124" sldId="2147483684"/>
            <pc:sldLayoutMk cId="3742382148" sldId="2147483688"/>
          </pc:sldLayoutMkLst>
        </pc:sldLayoutChg>
        <pc:sldLayoutChg chg="del">
          <pc:chgData name="Daniel Metcalf" userId="" providerId="" clId="Web-{54346C91-34BC-4296-9C86-1596B017C2C2}" dt="2024-03-04T04:19:22.609" v="10"/>
          <pc:sldLayoutMkLst>
            <pc:docMk/>
            <pc:sldMasterMk cId="179620124" sldId="2147483684"/>
            <pc:sldLayoutMk cId="2723406855" sldId="2147483689"/>
          </pc:sldLayoutMkLst>
        </pc:sldLayoutChg>
        <pc:sldLayoutChg chg="del">
          <pc:chgData name="Daniel Metcalf" userId="" providerId="" clId="Web-{54346C91-34BC-4296-9C86-1596B017C2C2}" dt="2024-03-04T04:19:22.609" v="10"/>
          <pc:sldLayoutMkLst>
            <pc:docMk/>
            <pc:sldMasterMk cId="179620124" sldId="2147483684"/>
            <pc:sldLayoutMk cId="1759141168" sldId="2147483690"/>
          </pc:sldLayoutMkLst>
        </pc:sldLayoutChg>
        <pc:sldLayoutChg chg="del">
          <pc:chgData name="Daniel Metcalf" userId="" providerId="" clId="Web-{54346C91-34BC-4296-9C86-1596B017C2C2}" dt="2024-03-04T04:19:22.609" v="10"/>
          <pc:sldLayoutMkLst>
            <pc:docMk/>
            <pc:sldMasterMk cId="179620124" sldId="2147483684"/>
            <pc:sldLayoutMk cId="2912134568" sldId="2147483691"/>
          </pc:sldLayoutMkLst>
        </pc:sldLayoutChg>
        <pc:sldLayoutChg chg="del">
          <pc:chgData name="Daniel Metcalf" userId="" providerId="" clId="Web-{54346C91-34BC-4296-9C86-1596B017C2C2}" dt="2024-03-04T04:19:22.609" v="10"/>
          <pc:sldLayoutMkLst>
            <pc:docMk/>
            <pc:sldMasterMk cId="179620124" sldId="2147483684"/>
            <pc:sldLayoutMk cId="1959807195" sldId="2147483692"/>
          </pc:sldLayoutMkLst>
        </pc:sldLayoutChg>
      </pc:sldMasterChg>
      <pc:sldMasterChg chg="add del addSldLayout delSldLayout modSldLayout">
        <pc:chgData name="Daniel Metcalf" userId="" providerId="" clId="Web-{54346C91-34BC-4296-9C86-1596B017C2C2}" dt="2024-03-04T04:30:55.359" v="85"/>
        <pc:sldMasterMkLst>
          <pc:docMk/>
          <pc:sldMasterMk cId="638089118" sldId="2147483693"/>
        </pc:sldMasterMkLst>
        <pc:sldLayoutChg chg="add del mod replId">
          <pc:chgData name="Daniel Metcalf" userId="" providerId="" clId="Web-{54346C91-34BC-4296-9C86-1596B017C2C2}" dt="2024-03-04T04:30:55.359" v="85"/>
          <pc:sldLayoutMkLst>
            <pc:docMk/>
            <pc:sldMasterMk cId="638089118" sldId="2147483693"/>
            <pc:sldLayoutMk cId="1822004842" sldId="2147483694"/>
          </pc:sldLayoutMkLst>
        </pc:sldLayoutChg>
        <pc:sldLayoutChg chg="add del mod replId">
          <pc:chgData name="Daniel Metcalf" userId="" providerId="" clId="Web-{54346C91-34BC-4296-9C86-1596B017C2C2}" dt="2024-03-04T04:30:55.359" v="85"/>
          <pc:sldLayoutMkLst>
            <pc:docMk/>
            <pc:sldMasterMk cId="638089118" sldId="2147483693"/>
            <pc:sldLayoutMk cId="2387132725" sldId="2147483695"/>
          </pc:sldLayoutMkLst>
        </pc:sldLayoutChg>
        <pc:sldLayoutChg chg="add del mod replId">
          <pc:chgData name="Daniel Metcalf" userId="" providerId="" clId="Web-{54346C91-34BC-4296-9C86-1596B017C2C2}" dt="2024-03-04T04:30:55.359" v="85"/>
          <pc:sldLayoutMkLst>
            <pc:docMk/>
            <pc:sldMasterMk cId="638089118" sldId="2147483693"/>
            <pc:sldLayoutMk cId="2502627786" sldId="2147483696"/>
          </pc:sldLayoutMkLst>
        </pc:sldLayoutChg>
        <pc:sldLayoutChg chg="add del mod replId">
          <pc:chgData name="Daniel Metcalf" userId="" providerId="" clId="Web-{54346C91-34BC-4296-9C86-1596B017C2C2}" dt="2024-03-04T04:30:55.359" v="85"/>
          <pc:sldLayoutMkLst>
            <pc:docMk/>
            <pc:sldMasterMk cId="638089118" sldId="2147483693"/>
            <pc:sldLayoutMk cId="2702135519" sldId="2147483697"/>
          </pc:sldLayoutMkLst>
        </pc:sldLayoutChg>
        <pc:sldLayoutChg chg="add del mod replId">
          <pc:chgData name="Daniel Metcalf" userId="" providerId="" clId="Web-{54346C91-34BC-4296-9C86-1596B017C2C2}" dt="2024-03-04T04:30:55.359" v="85"/>
          <pc:sldLayoutMkLst>
            <pc:docMk/>
            <pc:sldMasterMk cId="638089118" sldId="2147483693"/>
            <pc:sldLayoutMk cId="1783311538" sldId="2147483698"/>
          </pc:sldLayoutMkLst>
        </pc:sldLayoutChg>
        <pc:sldLayoutChg chg="add del mod replId">
          <pc:chgData name="Daniel Metcalf" userId="" providerId="" clId="Web-{54346C91-34BC-4296-9C86-1596B017C2C2}" dt="2024-03-04T04:30:55.359" v="85"/>
          <pc:sldLayoutMkLst>
            <pc:docMk/>
            <pc:sldMasterMk cId="638089118" sldId="2147483693"/>
            <pc:sldLayoutMk cId="970503559" sldId="2147483699"/>
          </pc:sldLayoutMkLst>
        </pc:sldLayoutChg>
        <pc:sldLayoutChg chg="add del mod replId">
          <pc:chgData name="Daniel Metcalf" userId="" providerId="" clId="Web-{54346C91-34BC-4296-9C86-1596B017C2C2}" dt="2024-03-04T04:30:55.359" v="85"/>
          <pc:sldLayoutMkLst>
            <pc:docMk/>
            <pc:sldMasterMk cId="638089118" sldId="2147483693"/>
            <pc:sldLayoutMk cId="3448464388" sldId="2147483700"/>
          </pc:sldLayoutMkLst>
        </pc:sldLayoutChg>
        <pc:sldLayoutChg chg="add del mod replId">
          <pc:chgData name="Daniel Metcalf" userId="" providerId="" clId="Web-{54346C91-34BC-4296-9C86-1596B017C2C2}" dt="2024-03-04T04:30:55.359" v="85"/>
          <pc:sldLayoutMkLst>
            <pc:docMk/>
            <pc:sldMasterMk cId="638089118" sldId="2147483693"/>
            <pc:sldLayoutMk cId="2548446442" sldId="2147483701"/>
          </pc:sldLayoutMkLst>
        </pc:sldLayoutChg>
        <pc:sldLayoutChg chg="add del mod replId">
          <pc:chgData name="Daniel Metcalf" userId="" providerId="" clId="Web-{54346C91-34BC-4296-9C86-1596B017C2C2}" dt="2024-03-04T04:30:55.359" v="85"/>
          <pc:sldLayoutMkLst>
            <pc:docMk/>
            <pc:sldMasterMk cId="638089118" sldId="2147483693"/>
            <pc:sldLayoutMk cId="626835677" sldId="2147483702"/>
          </pc:sldLayoutMkLst>
        </pc:sldLayoutChg>
        <pc:sldLayoutChg chg="add del mod replId">
          <pc:chgData name="Daniel Metcalf" userId="" providerId="" clId="Web-{54346C91-34BC-4296-9C86-1596B017C2C2}" dt="2024-03-04T04:30:55.359" v="85"/>
          <pc:sldLayoutMkLst>
            <pc:docMk/>
            <pc:sldMasterMk cId="638089118" sldId="2147483693"/>
            <pc:sldLayoutMk cId="381958618" sldId="2147483703"/>
          </pc:sldLayoutMkLst>
        </pc:sldLayoutChg>
        <pc:sldLayoutChg chg="add del mod replId">
          <pc:chgData name="Daniel Metcalf" userId="" providerId="" clId="Web-{54346C91-34BC-4296-9C86-1596B017C2C2}" dt="2024-03-04T04:30:55.359" v="85"/>
          <pc:sldLayoutMkLst>
            <pc:docMk/>
            <pc:sldMasterMk cId="638089118" sldId="2147483693"/>
            <pc:sldLayoutMk cId="3525621700" sldId="2147483704"/>
          </pc:sldLayoutMkLst>
        </pc:sldLayoutChg>
        <pc:sldLayoutChg chg="add del mod replId">
          <pc:chgData name="Daniel Metcalf" userId="" providerId="" clId="Web-{54346C91-34BC-4296-9C86-1596B017C2C2}" dt="2024-03-04T04:30:55.359" v="85"/>
          <pc:sldLayoutMkLst>
            <pc:docMk/>
            <pc:sldMasterMk cId="638089118" sldId="2147483693"/>
            <pc:sldLayoutMk cId="1084903987" sldId="2147483705"/>
          </pc:sldLayoutMkLst>
        </pc:sldLayoutChg>
        <pc:sldLayoutChg chg="add del mod replId">
          <pc:chgData name="Daniel Metcalf" userId="" providerId="" clId="Web-{54346C91-34BC-4296-9C86-1596B017C2C2}" dt="2024-03-04T04:30:55.359" v="85"/>
          <pc:sldLayoutMkLst>
            <pc:docMk/>
            <pc:sldMasterMk cId="638089118" sldId="2147483693"/>
            <pc:sldLayoutMk cId="1900471218" sldId="2147483706"/>
          </pc:sldLayoutMkLst>
        </pc:sldLayoutChg>
        <pc:sldLayoutChg chg="add del mod replId">
          <pc:chgData name="Daniel Metcalf" userId="" providerId="" clId="Web-{54346C91-34BC-4296-9C86-1596B017C2C2}" dt="2024-03-04T04:30:55.359" v="85"/>
          <pc:sldLayoutMkLst>
            <pc:docMk/>
            <pc:sldMasterMk cId="638089118" sldId="2147483693"/>
            <pc:sldLayoutMk cId="2884798026" sldId="2147483707"/>
          </pc:sldLayoutMkLst>
        </pc:sldLayoutChg>
      </pc:sldMasterChg>
      <pc:sldMasterChg chg="add del addSldLayout delSldLayout modSldLayout">
        <pc:chgData name="Daniel Metcalf" userId="" providerId="" clId="Web-{54346C91-34BC-4296-9C86-1596B017C2C2}" dt="2024-03-04T04:30:57.078" v="86"/>
        <pc:sldMasterMkLst>
          <pc:docMk/>
          <pc:sldMasterMk cId="667072908" sldId="2147483708"/>
        </pc:sldMasterMkLst>
        <pc:sldLayoutChg chg="add del mod replId">
          <pc:chgData name="Daniel Metcalf" userId="" providerId="" clId="Web-{54346C91-34BC-4296-9C86-1596B017C2C2}" dt="2024-03-04T04:30:57.078" v="86"/>
          <pc:sldLayoutMkLst>
            <pc:docMk/>
            <pc:sldMasterMk cId="667072908" sldId="2147483708"/>
            <pc:sldLayoutMk cId="2525277843" sldId="2147483709"/>
          </pc:sldLayoutMkLst>
        </pc:sldLayoutChg>
        <pc:sldLayoutChg chg="add del mod replId">
          <pc:chgData name="Daniel Metcalf" userId="" providerId="" clId="Web-{54346C91-34BC-4296-9C86-1596B017C2C2}" dt="2024-03-04T04:30:57.078" v="86"/>
          <pc:sldLayoutMkLst>
            <pc:docMk/>
            <pc:sldMasterMk cId="667072908" sldId="2147483708"/>
            <pc:sldLayoutMk cId="83684706" sldId="2147483710"/>
          </pc:sldLayoutMkLst>
        </pc:sldLayoutChg>
        <pc:sldLayoutChg chg="add del mod replId">
          <pc:chgData name="Daniel Metcalf" userId="" providerId="" clId="Web-{54346C91-34BC-4296-9C86-1596B017C2C2}" dt="2024-03-04T04:30:57.078" v="86"/>
          <pc:sldLayoutMkLst>
            <pc:docMk/>
            <pc:sldMasterMk cId="667072908" sldId="2147483708"/>
            <pc:sldLayoutMk cId="2385905943" sldId="2147483711"/>
          </pc:sldLayoutMkLst>
        </pc:sldLayoutChg>
        <pc:sldLayoutChg chg="add del mod replId">
          <pc:chgData name="Daniel Metcalf" userId="" providerId="" clId="Web-{54346C91-34BC-4296-9C86-1596B017C2C2}" dt="2024-03-04T04:30:57.078" v="86"/>
          <pc:sldLayoutMkLst>
            <pc:docMk/>
            <pc:sldMasterMk cId="667072908" sldId="2147483708"/>
            <pc:sldLayoutMk cId="1747352498" sldId="2147483712"/>
          </pc:sldLayoutMkLst>
        </pc:sldLayoutChg>
        <pc:sldLayoutChg chg="add del mod replId">
          <pc:chgData name="Daniel Metcalf" userId="" providerId="" clId="Web-{54346C91-34BC-4296-9C86-1596B017C2C2}" dt="2024-03-04T04:30:57.078" v="86"/>
          <pc:sldLayoutMkLst>
            <pc:docMk/>
            <pc:sldMasterMk cId="667072908" sldId="2147483708"/>
            <pc:sldLayoutMk cId="3681575261" sldId="2147483713"/>
          </pc:sldLayoutMkLst>
        </pc:sldLayoutChg>
        <pc:sldLayoutChg chg="add del mod replId">
          <pc:chgData name="Daniel Metcalf" userId="" providerId="" clId="Web-{54346C91-34BC-4296-9C86-1596B017C2C2}" dt="2024-03-04T04:30:57.078" v="86"/>
          <pc:sldLayoutMkLst>
            <pc:docMk/>
            <pc:sldMasterMk cId="667072908" sldId="2147483708"/>
            <pc:sldLayoutMk cId="505626776" sldId="2147483714"/>
          </pc:sldLayoutMkLst>
        </pc:sldLayoutChg>
        <pc:sldLayoutChg chg="add del mod replId">
          <pc:chgData name="Daniel Metcalf" userId="" providerId="" clId="Web-{54346C91-34BC-4296-9C86-1596B017C2C2}" dt="2024-03-04T04:30:57.078" v="86"/>
          <pc:sldLayoutMkLst>
            <pc:docMk/>
            <pc:sldMasterMk cId="667072908" sldId="2147483708"/>
            <pc:sldLayoutMk cId="1065161868" sldId="2147483715"/>
          </pc:sldLayoutMkLst>
        </pc:sldLayoutChg>
        <pc:sldLayoutChg chg="add del mod replId">
          <pc:chgData name="Daniel Metcalf" userId="" providerId="" clId="Web-{54346C91-34BC-4296-9C86-1596B017C2C2}" dt="2024-03-04T04:30:57.078" v="86"/>
          <pc:sldLayoutMkLst>
            <pc:docMk/>
            <pc:sldMasterMk cId="667072908" sldId="2147483708"/>
            <pc:sldLayoutMk cId="4003784233" sldId="2147483716"/>
          </pc:sldLayoutMkLst>
        </pc:sldLayoutChg>
        <pc:sldLayoutChg chg="add del mod replId">
          <pc:chgData name="Daniel Metcalf" userId="" providerId="" clId="Web-{54346C91-34BC-4296-9C86-1596B017C2C2}" dt="2024-03-04T04:30:57.078" v="86"/>
          <pc:sldLayoutMkLst>
            <pc:docMk/>
            <pc:sldMasterMk cId="667072908" sldId="2147483708"/>
            <pc:sldLayoutMk cId="3371211537" sldId="2147483717"/>
          </pc:sldLayoutMkLst>
        </pc:sldLayoutChg>
        <pc:sldLayoutChg chg="add del mod replId">
          <pc:chgData name="Daniel Metcalf" userId="" providerId="" clId="Web-{54346C91-34BC-4296-9C86-1596B017C2C2}" dt="2024-03-04T04:30:57.078" v="86"/>
          <pc:sldLayoutMkLst>
            <pc:docMk/>
            <pc:sldMasterMk cId="667072908" sldId="2147483708"/>
            <pc:sldLayoutMk cId="2067271678" sldId="2147483718"/>
          </pc:sldLayoutMkLst>
        </pc:sldLayoutChg>
        <pc:sldLayoutChg chg="add del mod replId">
          <pc:chgData name="Daniel Metcalf" userId="" providerId="" clId="Web-{54346C91-34BC-4296-9C86-1596B017C2C2}" dt="2024-03-04T04:30:57.078" v="86"/>
          <pc:sldLayoutMkLst>
            <pc:docMk/>
            <pc:sldMasterMk cId="667072908" sldId="2147483708"/>
            <pc:sldLayoutMk cId="1697618108" sldId="2147483719"/>
          </pc:sldLayoutMkLst>
        </pc:sldLayoutChg>
        <pc:sldLayoutChg chg="add del mod replId">
          <pc:chgData name="Daniel Metcalf" userId="" providerId="" clId="Web-{54346C91-34BC-4296-9C86-1596B017C2C2}" dt="2024-03-04T04:30:57.078" v="86"/>
          <pc:sldLayoutMkLst>
            <pc:docMk/>
            <pc:sldMasterMk cId="667072908" sldId="2147483708"/>
            <pc:sldLayoutMk cId="333499198" sldId="2147483720"/>
          </pc:sldLayoutMkLst>
        </pc:sldLayoutChg>
        <pc:sldLayoutChg chg="add del mod replId">
          <pc:chgData name="Daniel Metcalf" userId="" providerId="" clId="Web-{54346C91-34BC-4296-9C86-1596B017C2C2}" dt="2024-03-04T04:30:57.078" v="86"/>
          <pc:sldLayoutMkLst>
            <pc:docMk/>
            <pc:sldMasterMk cId="667072908" sldId="2147483708"/>
            <pc:sldLayoutMk cId="3983515271" sldId="2147483721"/>
          </pc:sldLayoutMkLst>
        </pc:sldLayoutChg>
        <pc:sldLayoutChg chg="add del mod replId">
          <pc:chgData name="Daniel Metcalf" userId="" providerId="" clId="Web-{54346C91-34BC-4296-9C86-1596B017C2C2}" dt="2024-03-04T04:30:57.078" v="86"/>
          <pc:sldLayoutMkLst>
            <pc:docMk/>
            <pc:sldMasterMk cId="667072908" sldId="2147483708"/>
            <pc:sldLayoutMk cId="2865891582" sldId="2147483722"/>
          </pc:sldLayoutMkLst>
        </pc:sldLayoutChg>
      </pc:sldMasterChg>
      <pc:sldMasterChg chg="add del addSldLayout delSldLayout modSldLayout">
        <pc:chgData name="Daniel Metcalf" userId="" providerId="" clId="Web-{54346C91-34BC-4296-9C86-1596B017C2C2}" dt="2024-03-04T04:30:58.062" v="87"/>
        <pc:sldMasterMkLst>
          <pc:docMk/>
          <pc:sldMasterMk cId="3995158628" sldId="2147483723"/>
        </pc:sldMasterMkLst>
        <pc:sldLayoutChg chg="add del mod replId">
          <pc:chgData name="Daniel Metcalf" userId="" providerId="" clId="Web-{54346C91-34BC-4296-9C86-1596B017C2C2}" dt="2024-03-04T04:30:58.062" v="87"/>
          <pc:sldLayoutMkLst>
            <pc:docMk/>
            <pc:sldMasterMk cId="3995158628" sldId="2147483723"/>
            <pc:sldLayoutMk cId="1450836720" sldId="2147483724"/>
          </pc:sldLayoutMkLst>
        </pc:sldLayoutChg>
        <pc:sldLayoutChg chg="add del mod replId">
          <pc:chgData name="Daniel Metcalf" userId="" providerId="" clId="Web-{54346C91-34BC-4296-9C86-1596B017C2C2}" dt="2024-03-04T04:30:58.062" v="87"/>
          <pc:sldLayoutMkLst>
            <pc:docMk/>
            <pc:sldMasterMk cId="3995158628" sldId="2147483723"/>
            <pc:sldLayoutMk cId="2127554632" sldId="2147483725"/>
          </pc:sldLayoutMkLst>
        </pc:sldLayoutChg>
        <pc:sldLayoutChg chg="add del mod replId">
          <pc:chgData name="Daniel Metcalf" userId="" providerId="" clId="Web-{54346C91-34BC-4296-9C86-1596B017C2C2}" dt="2024-03-04T04:30:58.062" v="87"/>
          <pc:sldLayoutMkLst>
            <pc:docMk/>
            <pc:sldMasterMk cId="3995158628" sldId="2147483723"/>
            <pc:sldLayoutMk cId="3586401171" sldId="2147483726"/>
          </pc:sldLayoutMkLst>
        </pc:sldLayoutChg>
        <pc:sldLayoutChg chg="add del mod replId">
          <pc:chgData name="Daniel Metcalf" userId="" providerId="" clId="Web-{54346C91-34BC-4296-9C86-1596B017C2C2}" dt="2024-03-04T04:30:58.062" v="87"/>
          <pc:sldLayoutMkLst>
            <pc:docMk/>
            <pc:sldMasterMk cId="3995158628" sldId="2147483723"/>
            <pc:sldLayoutMk cId="36441913" sldId="2147483727"/>
          </pc:sldLayoutMkLst>
        </pc:sldLayoutChg>
        <pc:sldLayoutChg chg="add del mod replId">
          <pc:chgData name="Daniel Metcalf" userId="" providerId="" clId="Web-{54346C91-34BC-4296-9C86-1596B017C2C2}" dt="2024-03-04T04:30:58.062" v="87"/>
          <pc:sldLayoutMkLst>
            <pc:docMk/>
            <pc:sldMasterMk cId="3995158628" sldId="2147483723"/>
            <pc:sldLayoutMk cId="2591244381" sldId="2147483728"/>
          </pc:sldLayoutMkLst>
        </pc:sldLayoutChg>
        <pc:sldLayoutChg chg="add del mod replId">
          <pc:chgData name="Daniel Metcalf" userId="" providerId="" clId="Web-{54346C91-34BC-4296-9C86-1596B017C2C2}" dt="2024-03-04T04:30:58.062" v="87"/>
          <pc:sldLayoutMkLst>
            <pc:docMk/>
            <pc:sldMasterMk cId="3995158628" sldId="2147483723"/>
            <pc:sldLayoutMk cId="498383592" sldId="2147483729"/>
          </pc:sldLayoutMkLst>
        </pc:sldLayoutChg>
        <pc:sldLayoutChg chg="add del mod replId">
          <pc:chgData name="Daniel Metcalf" userId="" providerId="" clId="Web-{54346C91-34BC-4296-9C86-1596B017C2C2}" dt="2024-03-04T04:30:58.062" v="87"/>
          <pc:sldLayoutMkLst>
            <pc:docMk/>
            <pc:sldMasterMk cId="3995158628" sldId="2147483723"/>
            <pc:sldLayoutMk cId="141736638" sldId="2147483730"/>
          </pc:sldLayoutMkLst>
        </pc:sldLayoutChg>
        <pc:sldLayoutChg chg="add del mod replId">
          <pc:chgData name="Daniel Metcalf" userId="" providerId="" clId="Web-{54346C91-34BC-4296-9C86-1596B017C2C2}" dt="2024-03-04T04:30:58.062" v="87"/>
          <pc:sldLayoutMkLst>
            <pc:docMk/>
            <pc:sldMasterMk cId="3995158628" sldId="2147483723"/>
            <pc:sldLayoutMk cId="2690841748" sldId="2147483731"/>
          </pc:sldLayoutMkLst>
        </pc:sldLayoutChg>
        <pc:sldLayoutChg chg="add del mod replId">
          <pc:chgData name="Daniel Metcalf" userId="" providerId="" clId="Web-{54346C91-34BC-4296-9C86-1596B017C2C2}" dt="2024-03-04T04:30:58.062" v="87"/>
          <pc:sldLayoutMkLst>
            <pc:docMk/>
            <pc:sldMasterMk cId="3995158628" sldId="2147483723"/>
            <pc:sldLayoutMk cId="995413354" sldId="2147483732"/>
          </pc:sldLayoutMkLst>
        </pc:sldLayoutChg>
        <pc:sldLayoutChg chg="add del mod replId">
          <pc:chgData name="Daniel Metcalf" userId="" providerId="" clId="Web-{54346C91-34BC-4296-9C86-1596B017C2C2}" dt="2024-03-04T04:30:58.062" v="87"/>
          <pc:sldLayoutMkLst>
            <pc:docMk/>
            <pc:sldMasterMk cId="3995158628" sldId="2147483723"/>
            <pc:sldLayoutMk cId="1288059712" sldId="2147483733"/>
          </pc:sldLayoutMkLst>
        </pc:sldLayoutChg>
        <pc:sldLayoutChg chg="add del mod replId">
          <pc:chgData name="Daniel Metcalf" userId="" providerId="" clId="Web-{54346C91-34BC-4296-9C86-1596B017C2C2}" dt="2024-03-04T04:30:58.062" v="87"/>
          <pc:sldLayoutMkLst>
            <pc:docMk/>
            <pc:sldMasterMk cId="3995158628" sldId="2147483723"/>
            <pc:sldLayoutMk cId="1077876769" sldId="2147483734"/>
          </pc:sldLayoutMkLst>
        </pc:sldLayoutChg>
        <pc:sldLayoutChg chg="add del mod replId">
          <pc:chgData name="Daniel Metcalf" userId="" providerId="" clId="Web-{54346C91-34BC-4296-9C86-1596B017C2C2}" dt="2024-03-04T04:30:58.062" v="87"/>
          <pc:sldLayoutMkLst>
            <pc:docMk/>
            <pc:sldMasterMk cId="3995158628" sldId="2147483723"/>
            <pc:sldLayoutMk cId="1305157908" sldId="2147483735"/>
          </pc:sldLayoutMkLst>
        </pc:sldLayoutChg>
        <pc:sldLayoutChg chg="add del mod replId">
          <pc:chgData name="Daniel Metcalf" userId="" providerId="" clId="Web-{54346C91-34BC-4296-9C86-1596B017C2C2}" dt="2024-03-04T04:30:58.062" v="87"/>
          <pc:sldLayoutMkLst>
            <pc:docMk/>
            <pc:sldMasterMk cId="3995158628" sldId="2147483723"/>
            <pc:sldLayoutMk cId="1355786420" sldId="2147483736"/>
          </pc:sldLayoutMkLst>
        </pc:sldLayoutChg>
        <pc:sldLayoutChg chg="add del mod replId">
          <pc:chgData name="Daniel Metcalf" userId="" providerId="" clId="Web-{54346C91-34BC-4296-9C86-1596B017C2C2}" dt="2024-03-04T04:30:58.062" v="87"/>
          <pc:sldLayoutMkLst>
            <pc:docMk/>
            <pc:sldMasterMk cId="3995158628" sldId="2147483723"/>
            <pc:sldLayoutMk cId="944414053" sldId="2147483737"/>
          </pc:sldLayoutMkLst>
        </pc:sldLayoutChg>
      </pc:sldMasterChg>
      <pc:sldMasterChg chg="add del addSldLayout delSldLayout modSldLayout">
        <pc:chgData name="Daniel Metcalf" userId="" providerId="" clId="Web-{54346C91-34BC-4296-9C86-1596B017C2C2}" dt="2024-03-04T04:31:00.781" v="88"/>
        <pc:sldMasterMkLst>
          <pc:docMk/>
          <pc:sldMasterMk cId="2561734906" sldId="2147483738"/>
        </pc:sldMasterMkLst>
        <pc:sldLayoutChg chg="add del mod replId">
          <pc:chgData name="Daniel Metcalf" userId="" providerId="" clId="Web-{54346C91-34BC-4296-9C86-1596B017C2C2}" dt="2024-03-04T04:31:00.781" v="88"/>
          <pc:sldLayoutMkLst>
            <pc:docMk/>
            <pc:sldMasterMk cId="2561734906" sldId="2147483738"/>
            <pc:sldLayoutMk cId="1928534226" sldId="2147483739"/>
          </pc:sldLayoutMkLst>
        </pc:sldLayoutChg>
        <pc:sldLayoutChg chg="add del mod replId">
          <pc:chgData name="Daniel Metcalf" userId="" providerId="" clId="Web-{54346C91-34BC-4296-9C86-1596B017C2C2}" dt="2024-03-04T04:31:00.781" v="88"/>
          <pc:sldLayoutMkLst>
            <pc:docMk/>
            <pc:sldMasterMk cId="2561734906" sldId="2147483738"/>
            <pc:sldLayoutMk cId="2013447565" sldId="2147483740"/>
          </pc:sldLayoutMkLst>
        </pc:sldLayoutChg>
        <pc:sldLayoutChg chg="add del mod replId">
          <pc:chgData name="Daniel Metcalf" userId="" providerId="" clId="Web-{54346C91-34BC-4296-9C86-1596B017C2C2}" dt="2024-03-04T04:31:00.781" v="88"/>
          <pc:sldLayoutMkLst>
            <pc:docMk/>
            <pc:sldMasterMk cId="2561734906" sldId="2147483738"/>
            <pc:sldLayoutMk cId="3785829811" sldId="2147483741"/>
          </pc:sldLayoutMkLst>
        </pc:sldLayoutChg>
        <pc:sldLayoutChg chg="add del mod replId">
          <pc:chgData name="Daniel Metcalf" userId="" providerId="" clId="Web-{54346C91-34BC-4296-9C86-1596B017C2C2}" dt="2024-03-04T04:31:00.781" v="88"/>
          <pc:sldLayoutMkLst>
            <pc:docMk/>
            <pc:sldMasterMk cId="2561734906" sldId="2147483738"/>
            <pc:sldLayoutMk cId="2714361027" sldId="2147483742"/>
          </pc:sldLayoutMkLst>
        </pc:sldLayoutChg>
        <pc:sldLayoutChg chg="add del mod replId">
          <pc:chgData name="Daniel Metcalf" userId="" providerId="" clId="Web-{54346C91-34BC-4296-9C86-1596B017C2C2}" dt="2024-03-04T04:31:00.781" v="88"/>
          <pc:sldLayoutMkLst>
            <pc:docMk/>
            <pc:sldMasterMk cId="2561734906" sldId="2147483738"/>
            <pc:sldLayoutMk cId="1237799224" sldId="2147483743"/>
          </pc:sldLayoutMkLst>
        </pc:sldLayoutChg>
        <pc:sldLayoutChg chg="add del mod replId">
          <pc:chgData name="Daniel Metcalf" userId="" providerId="" clId="Web-{54346C91-34BC-4296-9C86-1596B017C2C2}" dt="2024-03-04T04:31:00.781" v="88"/>
          <pc:sldLayoutMkLst>
            <pc:docMk/>
            <pc:sldMasterMk cId="2561734906" sldId="2147483738"/>
            <pc:sldLayoutMk cId="393329836" sldId="2147483744"/>
          </pc:sldLayoutMkLst>
        </pc:sldLayoutChg>
        <pc:sldLayoutChg chg="add del mod replId">
          <pc:chgData name="Daniel Metcalf" userId="" providerId="" clId="Web-{54346C91-34BC-4296-9C86-1596B017C2C2}" dt="2024-03-04T04:31:00.781" v="88"/>
          <pc:sldLayoutMkLst>
            <pc:docMk/>
            <pc:sldMasterMk cId="2561734906" sldId="2147483738"/>
            <pc:sldLayoutMk cId="2640520557" sldId="2147483745"/>
          </pc:sldLayoutMkLst>
        </pc:sldLayoutChg>
        <pc:sldLayoutChg chg="add del mod replId">
          <pc:chgData name="Daniel Metcalf" userId="" providerId="" clId="Web-{54346C91-34BC-4296-9C86-1596B017C2C2}" dt="2024-03-04T04:31:00.781" v="88"/>
          <pc:sldLayoutMkLst>
            <pc:docMk/>
            <pc:sldMasterMk cId="2561734906" sldId="2147483738"/>
            <pc:sldLayoutMk cId="3626916257" sldId="2147483746"/>
          </pc:sldLayoutMkLst>
        </pc:sldLayoutChg>
        <pc:sldLayoutChg chg="add del mod replId">
          <pc:chgData name="Daniel Metcalf" userId="" providerId="" clId="Web-{54346C91-34BC-4296-9C86-1596B017C2C2}" dt="2024-03-04T04:31:00.781" v="88"/>
          <pc:sldLayoutMkLst>
            <pc:docMk/>
            <pc:sldMasterMk cId="2561734906" sldId="2147483738"/>
            <pc:sldLayoutMk cId="3912978244" sldId="2147483747"/>
          </pc:sldLayoutMkLst>
        </pc:sldLayoutChg>
        <pc:sldLayoutChg chg="add del mod replId">
          <pc:chgData name="Daniel Metcalf" userId="" providerId="" clId="Web-{54346C91-34BC-4296-9C86-1596B017C2C2}" dt="2024-03-04T04:31:00.781" v="88"/>
          <pc:sldLayoutMkLst>
            <pc:docMk/>
            <pc:sldMasterMk cId="2561734906" sldId="2147483738"/>
            <pc:sldLayoutMk cId="667130061" sldId="2147483748"/>
          </pc:sldLayoutMkLst>
        </pc:sldLayoutChg>
        <pc:sldLayoutChg chg="add del mod replId">
          <pc:chgData name="Daniel Metcalf" userId="" providerId="" clId="Web-{54346C91-34BC-4296-9C86-1596B017C2C2}" dt="2024-03-04T04:31:00.781" v="88"/>
          <pc:sldLayoutMkLst>
            <pc:docMk/>
            <pc:sldMasterMk cId="2561734906" sldId="2147483738"/>
            <pc:sldLayoutMk cId="602928964" sldId="2147483749"/>
          </pc:sldLayoutMkLst>
        </pc:sldLayoutChg>
        <pc:sldLayoutChg chg="add del mod replId">
          <pc:chgData name="Daniel Metcalf" userId="" providerId="" clId="Web-{54346C91-34BC-4296-9C86-1596B017C2C2}" dt="2024-03-04T04:31:00.781" v="88"/>
          <pc:sldLayoutMkLst>
            <pc:docMk/>
            <pc:sldMasterMk cId="2561734906" sldId="2147483738"/>
            <pc:sldLayoutMk cId="1813652074" sldId="2147483750"/>
          </pc:sldLayoutMkLst>
        </pc:sldLayoutChg>
        <pc:sldLayoutChg chg="add del mod replId">
          <pc:chgData name="Daniel Metcalf" userId="" providerId="" clId="Web-{54346C91-34BC-4296-9C86-1596B017C2C2}" dt="2024-03-04T04:31:00.781" v="88"/>
          <pc:sldLayoutMkLst>
            <pc:docMk/>
            <pc:sldMasterMk cId="2561734906" sldId="2147483738"/>
            <pc:sldLayoutMk cId="79015159" sldId="2147483751"/>
          </pc:sldLayoutMkLst>
        </pc:sldLayoutChg>
        <pc:sldLayoutChg chg="add del mod replId">
          <pc:chgData name="Daniel Metcalf" userId="" providerId="" clId="Web-{54346C91-34BC-4296-9C86-1596B017C2C2}" dt="2024-03-04T04:31:00.781" v="88"/>
          <pc:sldLayoutMkLst>
            <pc:docMk/>
            <pc:sldMasterMk cId="2561734906" sldId="2147483738"/>
            <pc:sldLayoutMk cId="530560233" sldId="2147483752"/>
          </pc:sldLayoutMkLst>
        </pc:sldLayoutChg>
      </pc:sldMasterChg>
      <pc:sldMasterChg chg="add addSldLayout modSldLayout">
        <pc:chgData name="Daniel Metcalf" userId="" providerId="" clId="Web-{54346C91-34BC-4296-9C86-1596B017C2C2}" dt="2024-03-04T04:31:00.781" v="88"/>
        <pc:sldMasterMkLst>
          <pc:docMk/>
          <pc:sldMasterMk cId="606507884" sldId="2147483753"/>
        </pc:sldMasterMkLst>
        <pc:sldLayoutChg chg="add mod replId">
          <pc:chgData name="Daniel Metcalf" userId="" providerId="" clId="Web-{54346C91-34BC-4296-9C86-1596B017C2C2}" dt="2024-03-04T04:31:00.781" v="88"/>
          <pc:sldLayoutMkLst>
            <pc:docMk/>
            <pc:sldMasterMk cId="606507884" sldId="2147483753"/>
            <pc:sldLayoutMk cId="3822847649" sldId="2147483754"/>
          </pc:sldLayoutMkLst>
        </pc:sldLayoutChg>
        <pc:sldLayoutChg chg="add mod replId">
          <pc:chgData name="Daniel Metcalf" userId="" providerId="" clId="Web-{54346C91-34BC-4296-9C86-1596B017C2C2}" dt="2024-03-04T04:31:00.781" v="88"/>
          <pc:sldLayoutMkLst>
            <pc:docMk/>
            <pc:sldMasterMk cId="606507884" sldId="2147483753"/>
            <pc:sldLayoutMk cId="1889468207" sldId="2147483755"/>
          </pc:sldLayoutMkLst>
        </pc:sldLayoutChg>
        <pc:sldLayoutChg chg="add mod replId">
          <pc:chgData name="Daniel Metcalf" userId="" providerId="" clId="Web-{54346C91-34BC-4296-9C86-1596B017C2C2}" dt="2024-03-04T04:31:00.781" v="88"/>
          <pc:sldLayoutMkLst>
            <pc:docMk/>
            <pc:sldMasterMk cId="606507884" sldId="2147483753"/>
            <pc:sldLayoutMk cId="981633887" sldId="2147483756"/>
          </pc:sldLayoutMkLst>
        </pc:sldLayoutChg>
        <pc:sldLayoutChg chg="add mod replId">
          <pc:chgData name="Daniel Metcalf" userId="" providerId="" clId="Web-{54346C91-34BC-4296-9C86-1596B017C2C2}" dt="2024-03-04T04:31:00.781" v="88"/>
          <pc:sldLayoutMkLst>
            <pc:docMk/>
            <pc:sldMasterMk cId="606507884" sldId="2147483753"/>
            <pc:sldLayoutMk cId="2921580971" sldId="2147483757"/>
          </pc:sldLayoutMkLst>
        </pc:sldLayoutChg>
        <pc:sldLayoutChg chg="add mod replId">
          <pc:chgData name="Daniel Metcalf" userId="" providerId="" clId="Web-{54346C91-34BC-4296-9C86-1596B017C2C2}" dt="2024-03-04T04:31:00.781" v="88"/>
          <pc:sldLayoutMkLst>
            <pc:docMk/>
            <pc:sldMasterMk cId="606507884" sldId="2147483753"/>
            <pc:sldLayoutMk cId="1121241683" sldId="2147483758"/>
          </pc:sldLayoutMkLst>
        </pc:sldLayoutChg>
        <pc:sldLayoutChg chg="add mod replId">
          <pc:chgData name="Daniel Metcalf" userId="" providerId="" clId="Web-{54346C91-34BC-4296-9C86-1596B017C2C2}" dt="2024-03-04T04:31:00.781" v="88"/>
          <pc:sldLayoutMkLst>
            <pc:docMk/>
            <pc:sldMasterMk cId="606507884" sldId="2147483753"/>
            <pc:sldLayoutMk cId="2817378881" sldId="2147483759"/>
          </pc:sldLayoutMkLst>
        </pc:sldLayoutChg>
        <pc:sldLayoutChg chg="add mod replId">
          <pc:chgData name="Daniel Metcalf" userId="" providerId="" clId="Web-{54346C91-34BC-4296-9C86-1596B017C2C2}" dt="2024-03-04T04:31:00.781" v="88"/>
          <pc:sldLayoutMkLst>
            <pc:docMk/>
            <pc:sldMasterMk cId="606507884" sldId="2147483753"/>
            <pc:sldLayoutMk cId="1438946429" sldId="2147483760"/>
          </pc:sldLayoutMkLst>
        </pc:sldLayoutChg>
        <pc:sldLayoutChg chg="add mod replId">
          <pc:chgData name="Daniel Metcalf" userId="" providerId="" clId="Web-{54346C91-34BC-4296-9C86-1596B017C2C2}" dt="2024-03-04T04:31:00.781" v="88"/>
          <pc:sldLayoutMkLst>
            <pc:docMk/>
            <pc:sldMasterMk cId="606507884" sldId="2147483753"/>
            <pc:sldLayoutMk cId="337363610" sldId="2147483761"/>
          </pc:sldLayoutMkLst>
        </pc:sldLayoutChg>
        <pc:sldLayoutChg chg="add mod replId">
          <pc:chgData name="Daniel Metcalf" userId="" providerId="" clId="Web-{54346C91-34BC-4296-9C86-1596B017C2C2}" dt="2024-03-04T04:31:00.781" v="88"/>
          <pc:sldLayoutMkLst>
            <pc:docMk/>
            <pc:sldMasterMk cId="606507884" sldId="2147483753"/>
            <pc:sldLayoutMk cId="2576891441" sldId="2147483762"/>
          </pc:sldLayoutMkLst>
        </pc:sldLayoutChg>
        <pc:sldLayoutChg chg="add mod replId">
          <pc:chgData name="Daniel Metcalf" userId="" providerId="" clId="Web-{54346C91-34BC-4296-9C86-1596B017C2C2}" dt="2024-03-04T04:31:00.781" v="88"/>
          <pc:sldLayoutMkLst>
            <pc:docMk/>
            <pc:sldMasterMk cId="606507884" sldId="2147483753"/>
            <pc:sldLayoutMk cId="559633465" sldId="2147483763"/>
          </pc:sldLayoutMkLst>
        </pc:sldLayoutChg>
        <pc:sldLayoutChg chg="add mod replId">
          <pc:chgData name="Daniel Metcalf" userId="" providerId="" clId="Web-{54346C91-34BC-4296-9C86-1596B017C2C2}" dt="2024-03-04T04:31:00.781" v="88"/>
          <pc:sldLayoutMkLst>
            <pc:docMk/>
            <pc:sldMasterMk cId="606507884" sldId="2147483753"/>
            <pc:sldLayoutMk cId="4255986788" sldId="2147483764"/>
          </pc:sldLayoutMkLst>
        </pc:sldLayoutChg>
        <pc:sldLayoutChg chg="add mod replId">
          <pc:chgData name="Daniel Metcalf" userId="" providerId="" clId="Web-{54346C91-34BC-4296-9C86-1596B017C2C2}" dt="2024-03-04T04:31:00.781" v="88"/>
          <pc:sldLayoutMkLst>
            <pc:docMk/>
            <pc:sldMasterMk cId="606507884" sldId="2147483753"/>
            <pc:sldLayoutMk cId="1641582015" sldId="2147483765"/>
          </pc:sldLayoutMkLst>
        </pc:sldLayoutChg>
        <pc:sldLayoutChg chg="add mod replId">
          <pc:chgData name="Daniel Metcalf" userId="" providerId="" clId="Web-{54346C91-34BC-4296-9C86-1596B017C2C2}" dt="2024-03-04T04:31:00.781" v="88"/>
          <pc:sldLayoutMkLst>
            <pc:docMk/>
            <pc:sldMasterMk cId="606507884" sldId="2147483753"/>
            <pc:sldLayoutMk cId="375289863" sldId="2147483766"/>
          </pc:sldLayoutMkLst>
        </pc:sldLayoutChg>
        <pc:sldLayoutChg chg="add mod replId">
          <pc:chgData name="Daniel Metcalf" userId="" providerId="" clId="Web-{54346C91-34BC-4296-9C86-1596B017C2C2}" dt="2024-03-04T04:31:00.781" v="88"/>
          <pc:sldLayoutMkLst>
            <pc:docMk/>
            <pc:sldMasterMk cId="606507884" sldId="2147483753"/>
            <pc:sldLayoutMk cId="508048106" sldId="2147483767"/>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F73CDF-7395-4015-975D-BCFE469FBF5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C0BFD72-78C5-4E02-9661-81B0B02EFDD1}">
      <dgm:prSet/>
      <dgm:spPr/>
      <dgm:t>
        <a:bodyPr/>
        <a:lstStyle/>
        <a:p>
          <a:pPr>
            <a:lnSpc>
              <a:spcPct val="100000"/>
            </a:lnSpc>
          </a:pPr>
          <a:r>
            <a:rPr lang="en-US"/>
            <a:t>15+ years building technology to solve business challenges</a:t>
          </a:r>
        </a:p>
      </dgm:t>
    </dgm:pt>
    <dgm:pt modelId="{1F4687D4-C6CF-4CCB-AEA9-6A869AE091FF}" type="parTrans" cxnId="{5838593C-E75F-4918-B958-0DCA1A7BF0E9}">
      <dgm:prSet/>
      <dgm:spPr/>
      <dgm:t>
        <a:bodyPr/>
        <a:lstStyle/>
        <a:p>
          <a:endParaRPr lang="en-US"/>
        </a:p>
      </dgm:t>
    </dgm:pt>
    <dgm:pt modelId="{893CA67D-CA58-44BB-988D-2A125DE4256D}" type="sibTrans" cxnId="{5838593C-E75F-4918-B958-0DCA1A7BF0E9}">
      <dgm:prSet/>
      <dgm:spPr/>
      <dgm:t>
        <a:bodyPr/>
        <a:lstStyle/>
        <a:p>
          <a:endParaRPr lang="en-US"/>
        </a:p>
      </dgm:t>
    </dgm:pt>
    <dgm:pt modelId="{83AACF94-5BDB-451E-968A-C22786F73163}">
      <dgm:prSet/>
      <dgm:spPr/>
      <dgm:t>
        <a:bodyPr/>
        <a:lstStyle/>
        <a:p>
          <a:pPr>
            <a:lnSpc>
              <a:spcPct val="100000"/>
            </a:lnSpc>
          </a:pPr>
          <a:r>
            <a:rPr lang="en-US"/>
            <a:t>5 of those now supporting Financial Services, Insurance and Manufacturing Industry</a:t>
          </a:r>
        </a:p>
      </dgm:t>
    </dgm:pt>
    <dgm:pt modelId="{80898B34-98A5-4D09-A2A0-F0CB8583C7FB}" type="parTrans" cxnId="{FCC80CBB-EB05-4D25-99A3-F2FB3EC62C17}">
      <dgm:prSet/>
      <dgm:spPr/>
      <dgm:t>
        <a:bodyPr/>
        <a:lstStyle/>
        <a:p>
          <a:endParaRPr lang="en-US"/>
        </a:p>
      </dgm:t>
    </dgm:pt>
    <dgm:pt modelId="{2A0D2741-D5FB-4DE5-AAD8-2B307C7172C1}" type="sibTrans" cxnId="{FCC80CBB-EB05-4D25-99A3-F2FB3EC62C17}">
      <dgm:prSet/>
      <dgm:spPr/>
      <dgm:t>
        <a:bodyPr/>
        <a:lstStyle/>
        <a:p>
          <a:endParaRPr lang="en-US"/>
        </a:p>
      </dgm:t>
    </dgm:pt>
    <dgm:pt modelId="{1CF3CDCA-9480-4E45-AB62-68EA98FD8B50}">
      <dgm:prSet/>
      <dgm:spPr/>
      <dgm:t>
        <a:bodyPr/>
        <a:lstStyle/>
        <a:p>
          <a:pPr>
            <a:lnSpc>
              <a:spcPct val="100000"/>
            </a:lnSpc>
          </a:pPr>
          <a:r>
            <a:rPr lang="en-US"/>
            <a:t>@ CyberFin, responsible for bringing technology and service together to protect businesses</a:t>
          </a:r>
        </a:p>
      </dgm:t>
    </dgm:pt>
    <dgm:pt modelId="{8D9F30D3-BDD1-4D42-AE4B-BC0E76263C82}" type="parTrans" cxnId="{C1378960-B6A0-45BC-9FEC-1B2728F7EBB5}">
      <dgm:prSet/>
      <dgm:spPr/>
      <dgm:t>
        <a:bodyPr/>
        <a:lstStyle/>
        <a:p>
          <a:endParaRPr lang="en-US"/>
        </a:p>
      </dgm:t>
    </dgm:pt>
    <dgm:pt modelId="{8F2E9DDF-3C00-4281-92FA-2B0230892250}" type="sibTrans" cxnId="{C1378960-B6A0-45BC-9FEC-1B2728F7EBB5}">
      <dgm:prSet/>
      <dgm:spPr/>
      <dgm:t>
        <a:bodyPr/>
        <a:lstStyle/>
        <a:p>
          <a:endParaRPr lang="en-US"/>
        </a:p>
      </dgm:t>
    </dgm:pt>
    <dgm:pt modelId="{56936F44-E7B4-4278-BDD4-2AC9C8261859}" type="pres">
      <dgm:prSet presAssocID="{84F73CDF-7395-4015-975D-BCFE469FBF5B}" presName="root" presStyleCnt="0">
        <dgm:presLayoutVars>
          <dgm:dir/>
          <dgm:resizeHandles val="exact"/>
        </dgm:presLayoutVars>
      </dgm:prSet>
      <dgm:spPr/>
    </dgm:pt>
    <dgm:pt modelId="{B181F9C3-9FB8-4D55-831C-C0BBA75EA52C}" type="pres">
      <dgm:prSet presAssocID="{FC0BFD72-78C5-4E02-9661-81B0B02EFDD1}" presName="compNode" presStyleCnt="0"/>
      <dgm:spPr/>
    </dgm:pt>
    <dgm:pt modelId="{DE972FBC-D344-41BB-A2A8-9CD878EC9023}" type="pres">
      <dgm:prSet presAssocID="{FC0BFD72-78C5-4E02-9661-81B0B02EFDD1}" presName="bgRect" presStyleLbl="bgShp" presStyleIdx="0" presStyleCnt="3"/>
      <dgm:spPr/>
    </dgm:pt>
    <dgm:pt modelId="{96823709-9029-4A35-BAF7-E2D02D1FC90A}" type="pres">
      <dgm:prSet presAssocID="{FC0BFD72-78C5-4E02-9661-81B0B02EFDD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624DCCFA-5E90-4011-A510-5A9FB3DFBA9F}" type="pres">
      <dgm:prSet presAssocID="{FC0BFD72-78C5-4E02-9661-81B0B02EFDD1}" presName="spaceRect" presStyleCnt="0"/>
      <dgm:spPr/>
    </dgm:pt>
    <dgm:pt modelId="{F8863C42-F332-4B1D-9852-54D98F6D3CAD}" type="pres">
      <dgm:prSet presAssocID="{FC0BFD72-78C5-4E02-9661-81B0B02EFDD1}" presName="parTx" presStyleLbl="revTx" presStyleIdx="0" presStyleCnt="3">
        <dgm:presLayoutVars>
          <dgm:chMax val="0"/>
          <dgm:chPref val="0"/>
        </dgm:presLayoutVars>
      </dgm:prSet>
      <dgm:spPr/>
    </dgm:pt>
    <dgm:pt modelId="{2BA5EA12-7E72-4F11-88FF-37E2631643A1}" type="pres">
      <dgm:prSet presAssocID="{893CA67D-CA58-44BB-988D-2A125DE4256D}" presName="sibTrans" presStyleCnt="0"/>
      <dgm:spPr/>
    </dgm:pt>
    <dgm:pt modelId="{195426D6-1C0D-4B74-99E9-17EFBF353907}" type="pres">
      <dgm:prSet presAssocID="{83AACF94-5BDB-451E-968A-C22786F73163}" presName="compNode" presStyleCnt="0"/>
      <dgm:spPr/>
    </dgm:pt>
    <dgm:pt modelId="{16B824BA-6D7D-4708-8868-8DE814B19BEE}" type="pres">
      <dgm:prSet presAssocID="{83AACF94-5BDB-451E-968A-C22786F73163}" presName="bgRect" presStyleLbl="bgShp" presStyleIdx="1" presStyleCnt="3"/>
      <dgm:spPr/>
    </dgm:pt>
    <dgm:pt modelId="{10E315E9-CC84-497B-B2D4-1D53BD52A758}" type="pres">
      <dgm:prSet presAssocID="{83AACF94-5BDB-451E-968A-C22786F7316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actory"/>
        </a:ext>
      </dgm:extLst>
    </dgm:pt>
    <dgm:pt modelId="{F3CA8896-13DD-4229-B334-782A281AE6D0}" type="pres">
      <dgm:prSet presAssocID="{83AACF94-5BDB-451E-968A-C22786F73163}" presName="spaceRect" presStyleCnt="0"/>
      <dgm:spPr/>
    </dgm:pt>
    <dgm:pt modelId="{6DD177A3-8038-43D1-B87A-9B19BAEFCED1}" type="pres">
      <dgm:prSet presAssocID="{83AACF94-5BDB-451E-968A-C22786F73163}" presName="parTx" presStyleLbl="revTx" presStyleIdx="1" presStyleCnt="3">
        <dgm:presLayoutVars>
          <dgm:chMax val="0"/>
          <dgm:chPref val="0"/>
        </dgm:presLayoutVars>
      </dgm:prSet>
      <dgm:spPr/>
    </dgm:pt>
    <dgm:pt modelId="{6B902A3F-F688-42C0-8525-8B684514EB25}" type="pres">
      <dgm:prSet presAssocID="{2A0D2741-D5FB-4DE5-AAD8-2B307C7172C1}" presName="sibTrans" presStyleCnt="0"/>
      <dgm:spPr/>
    </dgm:pt>
    <dgm:pt modelId="{BDA56CDA-DE26-4F4D-8DD1-30B5A3A030D4}" type="pres">
      <dgm:prSet presAssocID="{1CF3CDCA-9480-4E45-AB62-68EA98FD8B50}" presName="compNode" presStyleCnt="0"/>
      <dgm:spPr/>
    </dgm:pt>
    <dgm:pt modelId="{85E2ECE8-80C3-475D-AB35-A8BA11D5D952}" type="pres">
      <dgm:prSet presAssocID="{1CF3CDCA-9480-4E45-AB62-68EA98FD8B50}" presName="bgRect" presStyleLbl="bgShp" presStyleIdx="2" presStyleCnt="3" custLinFactNeighborY="47105"/>
      <dgm:spPr/>
    </dgm:pt>
    <dgm:pt modelId="{DFC103DF-C098-4968-A694-9C77B47B3135}" type="pres">
      <dgm:prSet presAssocID="{1CF3CDCA-9480-4E45-AB62-68EA98FD8B5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hare With Person"/>
        </a:ext>
      </dgm:extLst>
    </dgm:pt>
    <dgm:pt modelId="{7FDB0B87-8DD9-4707-9430-0D8BC8C42A87}" type="pres">
      <dgm:prSet presAssocID="{1CF3CDCA-9480-4E45-AB62-68EA98FD8B50}" presName="spaceRect" presStyleCnt="0"/>
      <dgm:spPr/>
    </dgm:pt>
    <dgm:pt modelId="{5EA283EF-8327-4047-ADC6-082EDCFD5326}" type="pres">
      <dgm:prSet presAssocID="{1CF3CDCA-9480-4E45-AB62-68EA98FD8B50}" presName="parTx" presStyleLbl="revTx" presStyleIdx="2" presStyleCnt="3">
        <dgm:presLayoutVars>
          <dgm:chMax val="0"/>
          <dgm:chPref val="0"/>
        </dgm:presLayoutVars>
      </dgm:prSet>
      <dgm:spPr/>
    </dgm:pt>
  </dgm:ptLst>
  <dgm:cxnLst>
    <dgm:cxn modelId="{52CC8E18-5D24-4E7E-8BE7-F863C22A95FC}" type="presOf" srcId="{84F73CDF-7395-4015-975D-BCFE469FBF5B}" destId="{56936F44-E7B4-4278-BDD4-2AC9C8261859}" srcOrd="0" destOrd="0" presId="urn:microsoft.com/office/officeart/2018/2/layout/IconVerticalSolidList"/>
    <dgm:cxn modelId="{5838593C-E75F-4918-B958-0DCA1A7BF0E9}" srcId="{84F73CDF-7395-4015-975D-BCFE469FBF5B}" destId="{FC0BFD72-78C5-4E02-9661-81B0B02EFDD1}" srcOrd="0" destOrd="0" parTransId="{1F4687D4-C6CF-4CCB-AEA9-6A869AE091FF}" sibTransId="{893CA67D-CA58-44BB-988D-2A125DE4256D}"/>
    <dgm:cxn modelId="{C1378960-B6A0-45BC-9FEC-1B2728F7EBB5}" srcId="{84F73CDF-7395-4015-975D-BCFE469FBF5B}" destId="{1CF3CDCA-9480-4E45-AB62-68EA98FD8B50}" srcOrd="2" destOrd="0" parTransId="{8D9F30D3-BDD1-4D42-AE4B-BC0E76263C82}" sibTransId="{8F2E9DDF-3C00-4281-92FA-2B0230892250}"/>
    <dgm:cxn modelId="{0340C470-4AEE-4DE9-B33D-BDEE083717E4}" type="presOf" srcId="{FC0BFD72-78C5-4E02-9661-81B0B02EFDD1}" destId="{F8863C42-F332-4B1D-9852-54D98F6D3CAD}" srcOrd="0" destOrd="0" presId="urn:microsoft.com/office/officeart/2018/2/layout/IconVerticalSolidList"/>
    <dgm:cxn modelId="{5AE8F371-3809-451B-95AF-62BEC84A7FB3}" type="presOf" srcId="{1CF3CDCA-9480-4E45-AB62-68EA98FD8B50}" destId="{5EA283EF-8327-4047-ADC6-082EDCFD5326}" srcOrd="0" destOrd="0" presId="urn:microsoft.com/office/officeart/2018/2/layout/IconVerticalSolidList"/>
    <dgm:cxn modelId="{FCC80CBB-EB05-4D25-99A3-F2FB3EC62C17}" srcId="{84F73CDF-7395-4015-975D-BCFE469FBF5B}" destId="{83AACF94-5BDB-451E-968A-C22786F73163}" srcOrd="1" destOrd="0" parTransId="{80898B34-98A5-4D09-A2A0-F0CB8583C7FB}" sibTransId="{2A0D2741-D5FB-4DE5-AAD8-2B307C7172C1}"/>
    <dgm:cxn modelId="{A06A36D6-1A9B-4737-9CC0-6EDF5827AE2D}" type="presOf" srcId="{83AACF94-5BDB-451E-968A-C22786F73163}" destId="{6DD177A3-8038-43D1-B87A-9B19BAEFCED1}" srcOrd="0" destOrd="0" presId="urn:microsoft.com/office/officeart/2018/2/layout/IconVerticalSolidList"/>
    <dgm:cxn modelId="{3F62C6A1-4E38-49CE-B403-FAAE6613A129}" type="presParOf" srcId="{56936F44-E7B4-4278-BDD4-2AC9C8261859}" destId="{B181F9C3-9FB8-4D55-831C-C0BBA75EA52C}" srcOrd="0" destOrd="0" presId="urn:microsoft.com/office/officeart/2018/2/layout/IconVerticalSolidList"/>
    <dgm:cxn modelId="{D8183E28-556F-4424-BB6F-EDF329CEBD45}" type="presParOf" srcId="{B181F9C3-9FB8-4D55-831C-C0BBA75EA52C}" destId="{DE972FBC-D344-41BB-A2A8-9CD878EC9023}" srcOrd="0" destOrd="0" presId="urn:microsoft.com/office/officeart/2018/2/layout/IconVerticalSolidList"/>
    <dgm:cxn modelId="{874633AC-590B-4134-BB9D-E5359E070C42}" type="presParOf" srcId="{B181F9C3-9FB8-4D55-831C-C0BBA75EA52C}" destId="{96823709-9029-4A35-BAF7-E2D02D1FC90A}" srcOrd="1" destOrd="0" presId="urn:microsoft.com/office/officeart/2018/2/layout/IconVerticalSolidList"/>
    <dgm:cxn modelId="{54F97939-14C5-4A80-9C50-46038CD86353}" type="presParOf" srcId="{B181F9C3-9FB8-4D55-831C-C0BBA75EA52C}" destId="{624DCCFA-5E90-4011-A510-5A9FB3DFBA9F}" srcOrd="2" destOrd="0" presId="urn:microsoft.com/office/officeart/2018/2/layout/IconVerticalSolidList"/>
    <dgm:cxn modelId="{1644869D-0C47-4D3A-9908-3C1BC8BF4781}" type="presParOf" srcId="{B181F9C3-9FB8-4D55-831C-C0BBA75EA52C}" destId="{F8863C42-F332-4B1D-9852-54D98F6D3CAD}" srcOrd="3" destOrd="0" presId="urn:microsoft.com/office/officeart/2018/2/layout/IconVerticalSolidList"/>
    <dgm:cxn modelId="{3FF5C0F3-60B2-4930-AB7B-7EE5E55B1913}" type="presParOf" srcId="{56936F44-E7B4-4278-BDD4-2AC9C8261859}" destId="{2BA5EA12-7E72-4F11-88FF-37E2631643A1}" srcOrd="1" destOrd="0" presId="urn:microsoft.com/office/officeart/2018/2/layout/IconVerticalSolidList"/>
    <dgm:cxn modelId="{4FF69667-162F-457F-AFEC-A21A74179867}" type="presParOf" srcId="{56936F44-E7B4-4278-BDD4-2AC9C8261859}" destId="{195426D6-1C0D-4B74-99E9-17EFBF353907}" srcOrd="2" destOrd="0" presId="urn:microsoft.com/office/officeart/2018/2/layout/IconVerticalSolidList"/>
    <dgm:cxn modelId="{366FA03E-7821-4FC4-B16B-013F8526D35E}" type="presParOf" srcId="{195426D6-1C0D-4B74-99E9-17EFBF353907}" destId="{16B824BA-6D7D-4708-8868-8DE814B19BEE}" srcOrd="0" destOrd="0" presId="urn:microsoft.com/office/officeart/2018/2/layout/IconVerticalSolidList"/>
    <dgm:cxn modelId="{D212A860-371A-4ED7-A23E-0183193225B2}" type="presParOf" srcId="{195426D6-1C0D-4B74-99E9-17EFBF353907}" destId="{10E315E9-CC84-497B-B2D4-1D53BD52A758}" srcOrd="1" destOrd="0" presId="urn:microsoft.com/office/officeart/2018/2/layout/IconVerticalSolidList"/>
    <dgm:cxn modelId="{2071C4A0-AD9C-4736-AD01-D54DC80D3E31}" type="presParOf" srcId="{195426D6-1C0D-4B74-99E9-17EFBF353907}" destId="{F3CA8896-13DD-4229-B334-782A281AE6D0}" srcOrd="2" destOrd="0" presId="urn:microsoft.com/office/officeart/2018/2/layout/IconVerticalSolidList"/>
    <dgm:cxn modelId="{BB5276D3-8505-45E6-959A-77C531604DB8}" type="presParOf" srcId="{195426D6-1C0D-4B74-99E9-17EFBF353907}" destId="{6DD177A3-8038-43D1-B87A-9B19BAEFCED1}" srcOrd="3" destOrd="0" presId="urn:microsoft.com/office/officeart/2018/2/layout/IconVerticalSolidList"/>
    <dgm:cxn modelId="{BB7A4389-75FE-4F2C-B377-B2A925BE9198}" type="presParOf" srcId="{56936F44-E7B4-4278-BDD4-2AC9C8261859}" destId="{6B902A3F-F688-42C0-8525-8B684514EB25}" srcOrd="3" destOrd="0" presId="urn:microsoft.com/office/officeart/2018/2/layout/IconVerticalSolidList"/>
    <dgm:cxn modelId="{E9406BA4-7D26-43F2-BE7E-79A70583D58E}" type="presParOf" srcId="{56936F44-E7B4-4278-BDD4-2AC9C8261859}" destId="{BDA56CDA-DE26-4F4D-8DD1-30B5A3A030D4}" srcOrd="4" destOrd="0" presId="urn:microsoft.com/office/officeart/2018/2/layout/IconVerticalSolidList"/>
    <dgm:cxn modelId="{8861FBFE-672F-4BB4-AE04-F27E90AA7795}" type="presParOf" srcId="{BDA56CDA-DE26-4F4D-8DD1-30B5A3A030D4}" destId="{85E2ECE8-80C3-475D-AB35-A8BA11D5D952}" srcOrd="0" destOrd="0" presId="urn:microsoft.com/office/officeart/2018/2/layout/IconVerticalSolidList"/>
    <dgm:cxn modelId="{C18C2CFB-9850-46F4-A4F8-0CBDCCAFF59D}" type="presParOf" srcId="{BDA56CDA-DE26-4F4D-8DD1-30B5A3A030D4}" destId="{DFC103DF-C098-4968-A694-9C77B47B3135}" srcOrd="1" destOrd="0" presId="urn:microsoft.com/office/officeart/2018/2/layout/IconVerticalSolidList"/>
    <dgm:cxn modelId="{630B2DCE-2E6B-40A2-A653-7E3028AE8164}" type="presParOf" srcId="{BDA56CDA-DE26-4F4D-8DD1-30B5A3A030D4}" destId="{7FDB0B87-8DD9-4707-9430-0D8BC8C42A87}" srcOrd="2" destOrd="0" presId="urn:microsoft.com/office/officeart/2018/2/layout/IconVerticalSolidList"/>
    <dgm:cxn modelId="{CA4365F4-C473-4E8C-83F7-327CBFA10DA5}" type="presParOf" srcId="{BDA56CDA-DE26-4F4D-8DD1-30B5A3A030D4}" destId="{5EA283EF-8327-4047-ADC6-082EDCFD5326}"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972FBC-D344-41BB-A2A8-9CD878EC9023}">
      <dsp:nvSpPr>
        <dsp:cNvPr id="0" name=""/>
        <dsp:cNvSpPr/>
      </dsp:nvSpPr>
      <dsp:spPr>
        <a:xfrm>
          <a:off x="0" y="639"/>
          <a:ext cx="7655194" cy="14973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823709-9029-4A35-BAF7-E2D02D1FC90A}">
      <dsp:nvSpPr>
        <dsp:cNvPr id="0" name=""/>
        <dsp:cNvSpPr/>
      </dsp:nvSpPr>
      <dsp:spPr>
        <a:xfrm>
          <a:off x="452943" y="337539"/>
          <a:ext cx="823533" cy="8235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863C42-F332-4B1D-9852-54D98F6D3CAD}">
      <dsp:nvSpPr>
        <dsp:cNvPr id="0" name=""/>
        <dsp:cNvSpPr/>
      </dsp:nvSpPr>
      <dsp:spPr>
        <a:xfrm>
          <a:off x="1729420" y="639"/>
          <a:ext cx="5925773" cy="1497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468" tIns="158468" rIns="158468" bIns="158468" numCol="1" spcCol="1270" anchor="ctr" anchorCtr="0">
          <a:noAutofit/>
        </a:bodyPr>
        <a:lstStyle/>
        <a:p>
          <a:pPr marL="0" lvl="0" indent="0" algn="l" defTabSz="1111250">
            <a:lnSpc>
              <a:spcPct val="100000"/>
            </a:lnSpc>
            <a:spcBef>
              <a:spcPct val="0"/>
            </a:spcBef>
            <a:spcAft>
              <a:spcPct val="35000"/>
            </a:spcAft>
            <a:buNone/>
          </a:pPr>
          <a:r>
            <a:rPr lang="en-US" sz="2500" kern="1200"/>
            <a:t>15+ years building technology to solve business challenges</a:t>
          </a:r>
        </a:p>
      </dsp:txBody>
      <dsp:txXfrm>
        <a:off x="1729420" y="639"/>
        <a:ext cx="5925773" cy="1497333"/>
      </dsp:txXfrm>
    </dsp:sp>
    <dsp:sp modelId="{16B824BA-6D7D-4708-8868-8DE814B19BEE}">
      <dsp:nvSpPr>
        <dsp:cNvPr id="0" name=""/>
        <dsp:cNvSpPr/>
      </dsp:nvSpPr>
      <dsp:spPr>
        <a:xfrm>
          <a:off x="0" y="1872307"/>
          <a:ext cx="7655194" cy="14973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E315E9-CC84-497B-B2D4-1D53BD52A758}">
      <dsp:nvSpPr>
        <dsp:cNvPr id="0" name=""/>
        <dsp:cNvSpPr/>
      </dsp:nvSpPr>
      <dsp:spPr>
        <a:xfrm>
          <a:off x="452943" y="2209207"/>
          <a:ext cx="823533" cy="8235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D177A3-8038-43D1-B87A-9B19BAEFCED1}">
      <dsp:nvSpPr>
        <dsp:cNvPr id="0" name=""/>
        <dsp:cNvSpPr/>
      </dsp:nvSpPr>
      <dsp:spPr>
        <a:xfrm>
          <a:off x="1729420" y="1872307"/>
          <a:ext cx="5925773" cy="1497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468" tIns="158468" rIns="158468" bIns="158468" numCol="1" spcCol="1270" anchor="ctr" anchorCtr="0">
          <a:noAutofit/>
        </a:bodyPr>
        <a:lstStyle/>
        <a:p>
          <a:pPr marL="0" lvl="0" indent="0" algn="l" defTabSz="1111250">
            <a:lnSpc>
              <a:spcPct val="100000"/>
            </a:lnSpc>
            <a:spcBef>
              <a:spcPct val="0"/>
            </a:spcBef>
            <a:spcAft>
              <a:spcPct val="35000"/>
            </a:spcAft>
            <a:buNone/>
          </a:pPr>
          <a:r>
            <a:rPr lang="en-US" sz="2500" kern="1200"/>
            <a:t>5 of those now supporting Financial Services, Insurance and Manufacturing Industry</a:t>
          </a:r>
        </a:p>
      </dsp:txBody>
      <dsp:txXfrm>
        <a:off x="1729420" y="1872307"/>
        <a:ext cx="5925773" cy="1497333"/>
      </dsp:txXfrm>
    </dsp:sp>
    <dsp:sp modelId="{85E2ECE8-80C3-475D-AB35-A8BA11D5D952}">
      <dsp:nvSpPr>
        <dsp:cNvPr id="0" name=""/>
        <dsp:cNvSpPr/>
      </dsp:nvSpPr>
      <dsp:spPr>
        <a:xfrm>
          <a:off x="0" y="3744614"/>
          <a:ext cx="7655194" cy="14973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C103DF-C098-4968-A694-9C77B47B3135}">
      <dsp:nvSpPr>
        <dsp:cNvPr id="0" name=""/>
        <dsp:cNvSpPr/>
      </dsp:nvSpPr>
      <dsp:spPr>
        <a:xfrm>
          <a:off x="452943" y="4080874"/>
          <a:ext cx="823533" cy="8235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A283EF-8327-4047-ADC6-082EDCFD5326}">
      <dsp:nvSpPr>
        <dsp:cNvPr id="0" name=""/>
        <dsp:cNvSpPr/>
      </dsp:nvSpPr>
      <dsp:spPr>
        <a:xfrm>
          <a:off x="1729420" y="3743974"/>
          <a:ext cx="5925773" cy="1497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468" tIns="158468" rIns="158468" bIns="158468" numCol="1" spcCol="1270" anchor="ctr" anchorCtr="0">
          <a:noAutofit/>
        </a:bodyPr>
        <a:lstStyle/>
        <a:p>
          <a:pPr marL="0" lvl="0" indent="0" algn="l" defTabSz="1111250">
            <a:lnSpc>
              <a:spcPct val="100000"/>
            </a:lnSpc>
            <a:spcBef>
              <a:spcPct val="0"/>
            </a:spcBef>
            <a:spcAft>
              <a:spcPct val="35000"/>
            </a:spcAft>
            <a:buNone/>
          </a:pPr>
          <a:r>
            <a:rPr lang="en-US" sz="2500" kern="1200"/>
            <a:t>@ CyberFin, responsible for bringing technology and service together to protect businesses</a:t>
          </a:r>
        </a:p>
      </dsp:txBody>
      <dsp:txXfrm>
        <a:off x="1729420" y="3743974"/>
        <a:ext cx="5925773" cy="149733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946E3F-AFB3-C348-BBB2-5E31FC0A566A}" type="datetimeFigureOut">
              <a:rPr lang="en-US" smtClean="0"/>
              <a:t>3/3/2024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C161F-51FD-AD40-B12E-A88FD79E1068}" type="slidenum">
              <a:rPr lang="en-US" smtClean="0"/>
              <a:t>‹#›</a:t>
            </a:fld>
            <a:endParaRPr lang="en-US"/>
          </a:p>
        </p:txBody>
      </p:sp>
    </p:spTree>
    <p:extLst>
      <p:ext uri="{BB962C8B-B14F-4D97-AF65-F5344CB8AC3E}">
        <p14:creationId xmlns:p14="http://schemas.microsoft.com/office/powerpoint/2010/main" val="247523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wsj.com/articles/ransomware-attackers-begin-to-eye-midmarket-acquisition-targets-1164613060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cyberfin.net/cyber-self-check/"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Our Mission: Be the number one in relentlessly protecting Small to Medium Sized businesses from </a:t>
            </a:r>
            <a:r>
              <a:rPr lang="en-US" sz="1200" b="1" dirty="0"/>
              <a:t>99% of cyber-crimes </a:t>
            </a:r>
            <a:r>
              <a:rPr lang="en-US" sz="1200" dirty="0"/>
              <a:t>and </a:t>
            </a:r>
            <a:r>
              <a:rPr lang="en-US" sz="1200" b="1" dirty="0"/>
              <a:t>regulation fines</a:t>
            </a:r>
          </a:p>
          <a:p>
            <a:endParaRPr lang="en-US" dirty="0"/>
          </a:p>
          <a:p>
            <a:r>
              <a:rPr lang="en-US" dirty="0"/>
              <a:t>One of Our Core Values is Knowledge is Power.  We believe the best way to accomplish this is to educate those of the cyber threats to their business and promote a unique system and service. </a:t>
            </a:r>
          </a:p>
          <a:p>
            <a:endParaRPr lang="en-US" dirty="0"/>
          </a:p>
          <a:p>
            <a:r>
              <a:rPr lang="en-US" dirty="0"/>
              <a:t>We aim to accomplish this through their most trusted advisors their affiliations with Associations, IMO/FMO’s, and affiliations with adjacent services </a:t>
            </a:r>
            <a:r>
              <a:rPr lang="en-US" dirty="0" err="1"/>
              <a:t>ie</a:t>
            </a:r>
            <a:r>
              <a:rPr lang="en-US" dirty="0"/>
              <a:t>. CPA Firms.  </a:t>
            </a:r>
            <a:br>
              <a:rPr lang="en-US" dirty="0"/>
            </a:br>
            <a:br>
              <a:rPr lang="en-US" dirty="0"/>
            </a:br>
            <a:r>
              <a:rPr lang="en-US" dirty="0"/>
              <a:t>This is likely how you ended up here with us today.  We are here to educate you on the Cyber Security Secrets for the insurance industry. Your time is valuable, if you make it all the way until the end, we have a special offer for you in exchange for that valuable time.</a:t>
            </a:r>
          </a:p>
          <a:p>
            <a:endParaRPr lang="en-US" dirty="0"/>
          </a:p>
        </p:txBody>
      </p:sp>
      <p:sp>
        <p:nvSpPr>
          <p:cNvPr id="4" name="Slide Number Placeholder 3"/>
          <p:cNvSpPr>
            <a:spLocks noGrp="1"/>
          </p:cNvSpPr>
          <p:nvPr>
            <p:ph type="sldNum" sz="quarter" idx="5"/>
          </p:nvPr>
        </p:nvSpPr>
        <p:spPr/>
        <p:txBody>
          <a:bodyPr/>
          <a:lstStyle/>
          <a:p>
            <a:fld id="{D9FC161F-51FD-AD40-B12E-A88FD79E1068}" type="slidenum">
              <a:rPr lang="en-US" smtClean="0"/>
              <a:t>2</a:t>
            </a:fld>
            <a:endParaRPr lang="en-US"/>
          </a:p>
        </p:txBody>
      </p:sp>
    </p:spTree>
    <p:extLst>
      <p:ext uri="{BB962C8B-B14F-4D97-AF65-F5344CB8AC3E}">
        <p14:creationId xmlns:p14="http://schemas.microsoft.com/office/powerpoint/2010/main" val="3433328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15C12-9445-0603-9BA9-7F68F90263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806C7D-A913-2900-0A9C-2CF646D1B2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7BBCA9-4314-53C3-B2F7-4E9F538E8EE5}"/>
              </a:ext>
            </a:extLst>
          </p:cNvPr>
          <p:cNvSpPr>
            <a:spLocks noGrp="1"/>
          </p:cNvSpPr>
          <p:nvPr>
            <p:ph type="body" idx="1"/>
          </p:nvPr>
        </p:nvSpPr>
        <p:spPr/>
        <p:txBody>
          <a:bodyPr/>
          <a:lstStyle/>
          <a:p>
            <a:pPr marL="0" indent="0">
              <a:buFont typeface="Arial" panose="020B0604020202020204" pitchFamily="34" charset="0"/>
              <a:buNone/>
            </a:pPr>
            <a:r>
              <a:rPr lang="en-US" b="0" i="0" dirty="0">
                <a:solidFill>
                  <a:srgbClr val="131415"/>
                </a:solidFill>
                <a:effectLst/>
                <a:latin typeface="averta std"/>
              </a:rPr>
              <a:t>An overwhelming majority or 87% of small businesses have customer data that could be taken or damaged in an assault. –Astra security audit</a:t>
            </a:r>
            <a:br>
              <a:rPr lang="en-US" b="0" i="0" dirty="0">
                <a:solidFill>
                  <a:srgbClr val="131415"/>
                </a:solidFill>
                <a:effectLst/>
                <a:latin typeface="averta std"/>
              </a:rPr>
            </a:br>
            <a:br>
              <a:rPr lang="en-US" b="0" i="0" dirty="0">
                <a:solidFill>
                  <a:srgbClr val="131415"/>
                </a:solidFill>
                <a:effectLst/>
                <a:latin typeface="averta std"/>
              </a:rPr>
            </a:br>
            <a:r>
              <a:rPr lang="en-US" b="0" i="0" dirty="0">
                <a:solidFill>
                  <a:srgbClr val="131415"/>
                </a:solidFill>
                <a:effectLst/>
                <a:latin typeface="averta std"/>
              </a:rPr>
              <a:t>-data to create false identities</a:t>
            </a:r>
            <a:r>
              <a:rPr lang="en-US" b="0" i="0" dirty="0">
                <a:solidFill>
                  <a:srgbClr val="414141"/>
                </a:solidFill>
                <a:effectLst/>
                <a:latin typeface="Allianz Neo"/>
              </a:rPr>
              <a:t> for bank account and credit cards</a:t>
            </a:r>
            <a:r>
              <a:rPr lang="en-US" b="0" i="0" dirty="0">
                <a:solidFill>
                  <a:srgbClr val="131415"/>
                </a:solidFill>
                <a:effectLst/>
                <a:latin typeface="averta std"/>
              </a:rPr>
              <a:t> – online purchases</a:t>
            </a:r>
          </a:p>
          <a:p>
            <a:pPr marL="0" indent="0">
              <a:buFont typeface="Arial" panose="020B0604020202020204" pitchFamily="34" charset="0"/>
              <a:buNone/>
            </a:pPr>
            <a:r>
              <a:rPr lang="en-US" b="0" i="0" dirty="0">
                <a:solidFill>
                  <a:srgbClr val="131415"/>
                </a:solidFill>
                <a:effectLst/>
                <a:latin typeface="averta std"/>
              </a:rPr>
              <a:t>-data to build medical profiles for insurance claims</a:t>
            </a:r>
          </a:p>
          <a:p>
            <a:pPr marL="0" indent="0">
              <a:buFont typeface="Arial" panose="020B0604020202020204" pitchFamily="34" charset="0"/>
              <a:buNone/>
            </a:pPr>
            <a:r>
              <a:rPr lang="en-US" b="0" i="0" dirty="0">
                <a:solidFill>
                  <a:srgbClr val="131415"/>
                </a:solidFill>
                <a:effectLst/>
                <a:latin typeface="averta std"/>
              </a:rPr>
              <a:t>-data to create social engineering attacks on your customers</a:t>
            </a:r>
            <a:endParaRPr lang="en-US" b="0" i="0" dirty="0">
              <a:solidFill>
                <a:srgbClr val="414141"/>
              </a:solidFill>
              <a:effectLst/>
              <a:latin typeface="Allianz Neo"/>
            </a:endParaRPr>
          </a:p>
        </p:txBody>
      </p:sp>
      <p:sp>
        <p:nvSpPr>
          <p:cNvPr id="4" name="Slide Number Placeholder 3">
            <a:extLst>
              <a:ext uri="{FF2B5EF4-FFF2-40B4-BE49-F238E27FC236}">
                <a16:creationId xmlns:a16="http://schemas.microsoft.com/office/drawing/2014/main" id="{036E87DC-4A24-97F1-2507-68400ABE7AF0}"/>
              </a:ext>
            </a:extLst>
          </p:cNvPr>
          <p:cNvSpPr>
            <a:spLocks noGrp="1"/>
          </p:cNvSpPr>
          <p:nvPr>
            <p:ph type="sldNum" sz="quarter" idx="5"/>
          </p:nvPr>
        </p:nvSpPr>
        <p:spPr/>
        <p:txBody>
          <a:bodyPr/>
          <a:lstStyle/>
          <a:p>
            <a:fld id="{D9FC161F-51FD-AD40-B12E-A88FD79E1068}" type="slidenum">
              <a:rPr lang="en-US" smtClean="0"/>
              <a:t>10</a:t>
            </a:fld>
            <a:endParaRPr lang="en-US"/>
          </a:p>
        </p:txBody>
      </p:sp>
    </p:spTree>
    <p:extLst>
      <p:ext uri="{BB962C8B-B14F-4D97-AF65-F5344CB8AC3E}">
        <p14:creationId xmlns:p14="http://schemas.microsoft.com/office/powerpoint/2010/main" val="971783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F960F-1DC2-6035-0D3E-939E104B27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760897-EC08-93DF-C670-CE4845E863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D15D1-6094-A60D-3500-C5A9F70CA051}"/>
              </a:ext>
            </a:extLst>
          </p:cNvPr>
          <p:cNvSpPr>
            <a:spLocks noGrp="1"/>
          </p:cNvSpPr>
          <p:nvPr>
            <p:ph type="body" idx="1"/>
          </p:nvPr>
        </p:nvSpPr>
        <p:spPr/>
        <p:txBody>
          <a:bodyPr/>
          <a:lstStyle/>
          <a:p>
            <a:pPr marL="0" indent="0">
              <a:buFont typeface="Arial" panose="020B0604020202020204" pitchFamily="34" charset="0"/>
              <a:buNone/>
            </a:pPr>
            <a:r>
              <a:rPr lang="en-US" b="0" i="0" dirty="0">
                <a:solidFill>
                  <a:srgbClr val="131415"/>
                </a:solidFill>
                <a:effectLst/>
                <a:latin typeface="averta std"/>
              </a:rPr>
              <a:t>One-third of small businesses depend on free or low-cost cybersecurity solutions meant for individual consumers rather than businesses recommended by internal or outside IT support</a:t>
            </a:r>
            <a:endParaRPr lang="en-US" b="0" i="0" dirty="0">
              <a:solidFill>
                <a:srgbClr val="414141"/>
              </a:solidFill>
              <a:effectLst/>
              <a:latin typeface="Allianz Neo"/>
            </a:endParaRPr>
          </a:p>
        </p:txBody>
      </p:sp>
      <p:sp>
        <p:nvSpPr>
          <p:cNvPr id="4" name="Slide Number Placeholder 3">
            <a:extLst>
              <a:ext uri="{FF2B5EF4-FFF2-40B4-BE49-F238E27FC236}">
                <a16:creationId xmlns:a16="http://schemas.microsoft.com/office/drawing/2014/main" id="{CA3FC406-E19A-4CAE-67A3-6C8FC484F07A}"/>
              </a:ext>
            </a:extLst>
          </p:cNvPr>
          <p:cNvSpPr>
            <a:spLocks noGrp="1"/>
          </p:cNvSpPr>
          <p:nvPr>
            <p:ph type="sldNum" sz="quarter" idx="5"/>
          </p:nvPr>
        </p:nvSpPr>
        <p:spPr/>
        <p:txBody>
          <a:bodyPr/>
          <a:lstStyle/>
          <a:p>
            <a:fld id="{D9FC161F-51FD-AD40-B12E-A88FD79E1068}" type="slidenum">
              <a:rPr lang="en-US" smtClean="0"/>
              <a:t>11</a:t>
            </a:fld>
            <a:endParaRPr lang="en-US"/>
          </a:p>
        </p:txBody>
      </p:sp>
    </p:spTree>
    <p:extLst>
      <p:ext uri="{BB962C8B-B14F-4D97-AF65-F5344CB8AC3E}">
        <p14:creationId xmlns:p14="http://schemas.microsoft.com/office/powerpoint/2010/main" val="2095572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84CD2-01D0-7EAD-FEE7-1987225E95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2CEC17-7E0E-F57B-289E-51C5601394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274BF8-36AE-CD39-6C27-E4F6FF38AC82}"/>
              </a:ext>
            </a:extLst>
          </p:cNvPr>
          <p:cNvSpPr>
            <a:spLocks noGrp="1"/>
          </p:cNvSpPr>
          <p:nvPr>
            <p:ph type="body" idx="1"/>
          </p:nvPr>
        </p:nvSpPr>
        <p:spPr/>
        <p:txBody>
          <a:bodyPr/>
          <a:lstStyle/>
          <a:p>
            <a:pPr marL="0" indent="0">
              <a:buFont typeface="Arial" panose="020B0604020202020204" pitchFamily="34" charset="0"/>
              <a:buNone/>
            </a:pPr>
            <a:r>
              <a:rPr lang="en-US" b="0" i="0" dirty="0">
                <a:solidFill>
                  <a:srgbClr val="414141"/>
                </a:solidFill>
                <a:effectLst/>
                <a:latin typeface="Allianz Neo"/>
              </a:rPr>
              <a:t>I don’t know about you and your clients, but, our couldn’t lose $150,000 or 1 day and not be a candidate for bankruptcy just from the reputation hit alone</a:t>
            </a:r>
          </a:p>
        </p:txBody>
      </p:sp>
      <p:sp>
        <p:nvSpPr>
          <p:cNvPr id="4" name="Slide Number Placeholder 3">
            <a:extLst>
              <a:ext uri="{FF2B5EF4-FFF2-40B4-BE49-F238E27FC236}">
                <a16:creationId xmlns:a16="http://schemas.microsoft.com/office/drawing/2014/main" id="{5E1D1554-73C2-850E-57F6-16057BEE540B}"/>
              </a:ext>
            </a:extLst>
          </p:cNvPr>
          <p:cNvSpPr>
            <a:spLocks noGrp="1"/>
          </p:cNvSpPr>
          <p:nvPr>
            <p:ph type="sldNum" sz="quarter" idx="5"/>
          </p:nvPr>
        </p:nvSpPr>
        <p:spPr/>
        <p:txBody>
          <a:bodyPr/>
          <a:lstStyle/>
          <a:p>
            <a:fld id="{D9FC161F-51FD-AD40-B12E-A88FD79E1068}" type="slidenum">
              <a:rPr lang="en-US" smtClean="0"/>
              <a:t>13</a:t>
            </a:fld>
            <a:endParaRPr lang="en-US"/>
          </a:p>
        </p:txBody>
      </p:sp>
    </p:spTree>
    <p:extLst>
      <p:ext uri="{BB962C8B-B14F-4D97-AF65-F5344CB8AC3E}">
        <p14:creationId xmlns:p14="http://schemas.microsoft.com/office/powerpoint/2010/main" val="3474223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0BA30-36C9-AD4A-C1C2-7D4F89ACAD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6FB290-5EAA-2147-15FE-C01663F2D9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ECEE5E-DDBB-D6D5-5192-3B3644113F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E0618"/>
              </a:solidFill>
              <a:effectLst/>
              <a:latin typeface="Proxima Nova"/>
            </a:endParaRPr>
          </a:p>
        </p:txBody>
      </p:sp>
      <p:sp>
        <p:nvSpPr>
          <p:cNvPr id="4" name="Slide Number Placeholder 3">
            <a:extLst>
              <a:ext uri="{FF2B5EF4-FFF2-40B4-BE49-F238E27FC236}">
                <a16:creationId xmlns:a16="http://schemas.microsoft.com/office/drawing/2014/main" id="{0DE35B2F-30A0-1629-3AC8-38B37BB997D1}"/>
              </a:ext>
            </a:extLst>
          </p:cNvPr>
          <p:cNvSpPr>
            <a:spLocks noGrp="1"/>
          </p:cNvSpPr>
          <p:nvPr>
            <p:ph type="sldNum" sz="quarter" idx="5"/>
          </p:nvPr>
        </p:nvSpPr>
        <p:spPr/>
        <p:txBody>
          <a:bodyPr/>
          <a:lstStyle/>
          <a:p>
            <a:fld id="{D9FC161F-51FD-AD40-B12E-A88FD79E1068}" type="slidenum">
              <a:rPr lang="en-US" smtClean="0"/>
              <a:t>14</a:t>
            </a:fld>
            <a:endParaRPr lang="en-US"/>
          </a:p>
        </p:txBody>
      </p:sp>
    </p:spTree>
    <p:extLst>
      <p:ext uri="{BB962C8B-B14F-4D97-AF65-F5344CB8AC3E}">
        <p14:creationId xmlns:p14="http://schemas.microsoft.com/office/powerpoint/2010/main" val="1162585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lnSpc>
                <a:spcPct val="100000"/>
              </a:lnSpc>
            </a:pPr>
            <a:r>
              <a:rPr lang="en-US" sz="1200" dirty="0">
                <a:latin typeface="Montserrat Medium"/>
                <a:cs typeface="Calibri"/>
              </a:rPr>
              <a:t>Search all your files</a:t>
            </a:r>
            <a:endParaRPr lang="en-US" sz="1200" dirty="0">
              <a:ea typeface="+mn-lt"/>
              <a:cs typeface="+mn-lt"/>
            </a:endParaRPr>
          </a:p>
          <a:p>
            <a:pPr lvl="2">
              <a:lnSpc>
                <a:spcPct val="100000"/>
              </a:lnSpc>
            </a:pPr>
            <a:r>
              <a:rPr lang="en-US" sz="1200" dirty="0">
                <a:latin typeface="Montserrat Medium"/>
                <a:cs typeface="Calibri"/>
              </a:rPr>
              <a:t>Leave a secret door open to come and go as needed (50% of businesses get hit twice)</a:t>
            </a:r>
            <a:endParaRPr lang="en-US" sz="1200" dirty="0">
              <a:ea typeface="+mn-lt"/>
              <a:cs typeface="+mn-lt"/>
            </a:endParaRPr>
          </a:p>
          <a:p>
            <a:pPr lvl="2">
              <a:lnSpc>
                <a:spcPct val="100000"/>
              </a:lnSpc>
            </a:pPr>
            <a:r>
              <a:rPr lang="en-US" sz="1200" dirty="0">
                <a:latin typeface="Montserrat Medium"/>
                <a:cs typeface="Calibri"/>
              </a:rPr>
              <a:t>Download your data and cover their tracks</a:t>
            </a:r>
            <a:endParaRPr lang="en-US" sz="1200" dirty="0">
              <a:ea typeface="+mn-lt"/>
              <a:cs typeface="+mn-lt"/>
            </a:endParaRPr>
          </a:p>
          <a:p>
            <a:pPr lvl="2">
              <a:lnSpc>
                <a:spcPct val="100000"/>
              </a:lnSpc>
            </a:pPr>
            <a:r>
              <a:rPr lang="en-US" sz="1200" dirty="0">
                <a:latin typeface="Montserrat Medium"/>
                <a:cs typeface="Calibri"/>
              </a:rPr>
              <a:t>Destroy your back ups</a:t>
            </a:r>
            <a:endParaRPr lang="en-US" sz="1200" dirty="0">
              <a:ea typeface="+mn-lt"/>
              <a:cs typeface="+mn-lt"/>
            </a:endParaRPr>
          </a:p>
          <a:p>
            <a:pPr lvl="2">
              <a:lnSpc>
                <a:spcPct val="100000"/>
              </a:lnSpc>
            </a:pPr>
            <a:r>
              <a:rPr lang="en-US" sz="1200" dirty="0">
                <a:latin typeface="Montserrat Medium"/>
                <a:cs typeface="Calibri"/>
              </a:rPr>
              <a:t>Launch ransomware to encrypt files/devices/servers</a:t>
            </a:r>
            <a:endParaRPr lang="en-US" sz="1200" dirty="0">
              <a:ea typeface="+mn-lt"/>
              <a:cs typeface="+mn-lt"/>
            </a:endParaRPr>
          </a:p>
          <a:p>
            <a:pPr lvl="2">
              <a:lnSpc>
                <a:spcPct val="100000"/>
              </a:lnSpc>
            </a:pPr>
            <a:r>
              <a:rPr lang="en-US" sz="1200" dirty="0">
                <a:latin typeface="Montserrat Medium"/>
                <a:cs typeface="Calibri"/>
              </a:rPr>
              <a:t>In your system for months</a:t>
            </a:r>
          </a:p>
          <a:p>
            <a:pPr lvl="2">
              <a:lnSpc>
                <a:spcPct val="100000"/>
              </a:lnSpc>
            </a:pPr>
            <a:endParaRPr lang="en-US" sz="2400" dirty="0"/>
          </a:p>
          <a:p>
            <a:endParaRPr lang="en-US" dirty="0"/>
          </a:p>
        </p:txBody>
      </p:sp>
      <p:sp>
        <p:nvSpPr>
          <p:cNvPr id="4" name="Slide Number Placeholder 3"/>
          <p:cNvSpPr>
            <a:spLocks noGrp="1"/>
          </p:cNvSpPr>
          <p:nvPr>
            <p:ph type="sldNum" sz="quarter" idx="5"/>
          </p:nvPr>
        </p:nvSpPr>
        <p:spPr/>
        <p:txBody>
          <a:bodyPr/>
          <a:lstStyle/>
          <a:p>
            <a:fld id="{D9FC161F-51FD-AD40-B12E-A88FD79E1068}" type="slidenum">
              <a:rPr lang="en-US" smtClean="0"/>
              <a:t>15</a:t>
            </a:fld>
            <a:endParaRPr lang="en-US"/>
          </a:p>
        </p:txBody>
      </p:sp>
    </p:spTree>
    <p:extLst>
      <p:ext uri="{BB962C8B-B14F-4D97-AF65-F5344CB8AC3E}">
        <p14:creationId xmlns:p14="http://schemas.microsoft.com/office/powerpoint/2010/main" val="2881626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DC8D5-781C-C6D8-91A0-240E837F4A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7AEC51-5EED-D8EE-F24C-6B0061D7D2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EAAA9-D615-E1C3-B00A-4C9AFB9FBFBB}"/>
              </a:ext>
            </a:extLst>
          </p:cNvPr>
          <p:cNvSpPr>
            <a:spLocks noGrp="1"/>
          </p:cNvSpPr>
          <p:nvPr>
            <p:ph type="body" idx="1"/>
          </p:nvPr>
        </p:nvSpPr>
        <p:spPr/>
        <p:txBody>
          <a:bodyPr/>
          <a:lstStyle/>
          <a:p>
            <a:pPr algn="l">
              <a:buFont typeface="+mj-lt"/>
              <a:buNone/>
            </a:pPr>
            <a:r>
              <a:rPr lang="en-US" sz="3600" b="1" i="0" dirty="0">
                <a:solidFill>
                  <a:srgbClr val="0D0D0D"/>
                </a:solidFill>
                <a:effectLst/>
                <a:latin typeface="Söhne"/>
              </a:rPr>
              <a:t>Data Breach or Theft</a:t>
            </a:r>
            <a:r>
              <a:rPr lang="en-US" sz="3600" b="0" i="0" dirty="0">
                <a:solidFill>
                  <a:srgbClr val="0D0D0D"/>
                </a:solidFill>
                <a:effectLst/>
                <a:latin typeface="Söhne"/>
              </a:rPr>
              <a:t>: The criminal first needs to obtain the customer data. This can happen through various means, including hacking into databases, phishing attacks, malware infections, or purchasing data from other criminals who specialize in data theft.</a:t>
            </a:r>
          </a:p>
          <a:p>
            <a:pPr algn="l">
              <a:buFont typeface="+mj-lt"/>
              <a:buNone/>
            </a:pPr>
            <a:r>
              <a:rPr lang="en-US" sz="3600" b="1" i="0" dirty="0">
                <a:solidFill>
                  <a:srgbClr val="0D0D0D"/>
                </a:solidFill>
                <a:effectLst/>
                <a:latin typeface="Söhne"/>
              </a:rPr>
              <a:t>Data Preparation</a:t>
            </a:r>
            <a:r>
              <a:rPr lang="en-US" sz="3600" b="0" i="0" dirty="0">
                <a:solidFill>
                  <a:srgbClr val="0D0D0D"/>
                </a:solidFill>
                <a:effectLst/>
                <a:latin typeface="Söhne"/>
              </a:rPr>
              <a:t>: Once the data is acquired, the criminal may organize it to maximize its value. This could involve sorting the data by categories such as names, addresses, credit card numbers, social security numbers, birth dates, addresses, titles, social media accounts, and other sensitive information.</a:t>
            </a:r>
          </a:p>
          <a:p>
            <a:pPr algn="l">
              <a:buFont typeface="+mj-lt"/>
              <a:buNone/>
            </a:pPr>
            <a:r>
              <a:rPr lang="en-US" sz="3600" b="1" i="0" dirty="0">
                <a:solidFill>
                  <a:srgbClr val="0D0D0D"/>
                </a:solidFill>
                <a:effectLst/>
                <a:latin typeface="Söhne"/>
              </a:rPr>
              <a:t>Anonymization</a:t>
            </a:r>
            <a:r>
              <a:rPr lang="en-US" sz="3600" b="0" i="0" dirty="0">
                <a:solidFill>
                  <a:srgbClr val="0D0D0D"/>
                </a:solidFill>
                <a:effectLst/>
                <a:latin typeface="Söhne"/>
              </a:rPr>
              <a:t>: To protect their identity and avoid detection, the criminal may attempt to anonymize the data by removing any personally identifiable information (PII) that could trace back to them directly.</a:t>
            </a:r>
          </a:p>
          <a:p>
            <a:pPr lvl="2">
              <a:lnSpc>
                <a:spcPct val="100000"/>
              </a:lnSpc>
            </a:pPr>
            <a:endParaRPr lang="en-US" sz="2400" dirty="0"/>
          </a:p>
          <a:p>
            <a:endParaRPr lang="en-US" dirty="0"/>
          </a:p>
        </p:txBody>
      </p:sp>
      <p:sp>
        <p:nvSpPr>
          <p:cNvPr id="4" name="Slide Number Placeholder 3">
            <a:extLst>
              <a:ext uri="{FF2B5EF4-FFF2-40B4-BE49-F238E27FC236}">
                <a16:creationId xmlns:a16="http://schemas.microsoft.com/office/drawing/2014/main" id="{349C482E-3687-4B96-71B5-EAFD45112E4F}"/>
              </a:ext>
            </a:extLst>
          </p:cNvPr>
          <p:cNvSpPr>
            <a:spLocks noGrp="1"/>
          </p:cNvSpPr>
          <p:nvPr>
            <p:ph type="sldNum" sz="quarter" idx="5"/>
          </p:nvPr>
        </p:nvSpPr>
        <p:spPr/>
        <p:txBody>
          <a:bodyPr/>
          <a:lstStyle/>
          <a:p>
            <a:fld id="{D9FC161F-51FD-AD40-B12E-A88FD79E1068}" type="slidenum">
              <a:rPr lang="en-US" smtClean="0"/>
              <a:t>16</a:t>
            </a:fld>
            <a:endParaRPr lang="en-US"/>
          </a:p>
        </p:txBody>
      </p:sp>
    </p:spTree>
    <p:extLst>
      <p:ext uri="{BB962C8B-B14F-4D97-AF65-F5344CB8AC3E}">
        <p14:creationId xmlns:p14="http://schemas.microsoft.com/office/powerpoint/2010/main" val="2892621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4"/>
                </a:solidFill>
                <a:effectLst/>
                <a:latin typeface="Roboto" panose="02000000000000000000" pitchFamily="2" charset="0"/>
              </a:rPr>
              <a:t> When a cyber criminal targets an insurance company, they know they will have access to social security numbers, financial information, all personal information including addresses and birthdates, and some medical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02124"/>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Georgia" panose="02040502050405020303" pitchFamily="18" charset="0"/>
              </a:rPr>
              <a:t>When a private equity firm had acquired a midsized </a:t>
            </a:r>
            <a:r>
              <a:rPr lang="en-US" b="0" i="0" u="none" strike="noStrike" dirty="0">
                <a:solidFill>
                  <a:srgbClr val="003891"/>
                </a:solidFill>
                <a:effectLst/>
                <a:latin typeface="Georgia" panose="02040502050405020303" pitchFamily="18" charset="0"/>
                <a:hlinkClick r:id="rId3" tooltip="https://www.wsj.com/articles/ransomware-attackers-begin-to-eye-midmarket-acquisition-targets-11646130601"/>
              </a:rPr>
              <a:t>manufacturer</a:t>
            </a:r>
            <a:r>
              <a:rPr lang="en-US" b="0" i="0" dirty="0">
                <a:solidFill>
                  <a:srgbClr val="333333"/>
                </a:solidFill>
                <a:effectLst/>
                <a:latin typeface="Georgia" panose="02040502050405020303" pitchFamily="18" charset="0"/>
              </a:rPr>
              <a:t> late last year, little did they know that someone else had set on the same target as well. Just two months after it was purchased, a cybercriminal organization launched a crippling ransomware attack that locked up the manufacturer’s systems. The acquirer eventually paid $1.2 million to have their systems released, a risk they did not account for during the M&amp;A process.</a:t>
            </a:r>
            <a:endParaRPr lang="en-US" dirty="0"/>
          </a:p>
        </p:txBody>
      </p:sp>
      <p:sp>
        <p:nvSpPr>
          <p:cNvPr id="4" name="Slide Number Placeholder 3"/>
          <p:cNvSpPr>
            <a:spLocks noGrp="1"/>
          </p:cNvSpPr>
          <p:nvPr>
            <p:ph type="sldNum" sz="quarter" idx="5"/>
          </p:nvPr>
        </p:nvSpPr>
        <p:spPr/>
        <p:txBody>
          <a:bodyPr/>
          <a:lstStyle/>
          <a:p>
            <a:fld id="{D9FC161F-51FD-AD40-B12E-A88FD79E1068}" type="slidenum">
              <a:rPr lang="en-US" smtClean="0"/>
              <a:t>29</a:t>
            </a:fld>
            <a:endParaRPr lang="en-US"/>
          </a:p>
        </p:txBody>
      </p:sp>
    </p:spTree>
    <p:extLst>
      <p:ext uri="{BB962C8B-B14F-4D97-AF65-F5344CB8AC3E}">
        <p14:creationId xmlns:p14="http://schemas.microsoft.com/office/powerpoint/2010/main" val="1385532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3732F-4E01-F9CC-5E4A-CCE10D4225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F20F2A-1E5A-A3D1-0FE8-54072E5528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18B521-DD8F-D9BF-563B-D0432AC74A66}"/>
              </a:ext>
            </a:extLst>
          </p:cNvPr>
          <p:cNvSpPr>
            <a:spLocks noGrp="1"/>
          </p:cNvSpPr>
          <p:nvPr>
            <p:ph type="body" idx="1"/>
          </p:nvPr>
        </p:nvSpPr>
        <p:spPr/>
        <p:txBody>
          <a:bodyPr/>
          <a:lstStyle/>
          <a:p>
            <a:pPr algn="l"/>
            <a:r>
              <a:rPr lang="en-US" sz="3600" b="0" i="0" dirty="0">
                <a:solidFill>
                  <a:srgbClr val="343741"/>
                </a:solidFill>
                <a:effectLst/>
                <a:latin typeface="Helvetica" panose="020B0604020202020204" pitchFamily="34" charset="0"/>
              </a:rPr>
              <a:t>Two Types:</a:t>
            </a:r>
          </a:p>
          <a:p>
            <a:pPr algn="l"/>
            <a:r>
              <a:rPr lang="en-US" sz="3600" b="0" i="0" dirty="0">
                <a:solidFill>
                  <a:srgbClr val="343741"/>
                </a:solidFill>
                <a:effectLst/>
                <a:latin typeface="Helvetica" panose="020B0604020202020204" pitchFamily="34" charset="0"/>
              </a:rPr>
              <a:t>Supplier impersonator – Masquerades as a legitimate Supplier</a:t>
            </a:r>
          </a:p>
          <a:p>
            <a:pPr algn="l"/>
            <a:r>
              <a:rPr lang="en-US" sz="3600" b="0" i="0" dirty="0">
                <a:solidFill>
                  <a:srgbClr val="343741"/>
                </a:solidFill>
                <a:effectLst/>
                <a:latin typeface="Helvetica" panose="020B0604020202020204" pitchFamily="34" charset="0"/>
              </a:rPr>
              <a:t>Supplier Compromiser - a malicious actor has gained unauthorized access to an email account at a supplier likely through a phishing campaign or purchased stolen credentials. The threat actor may even hijack an existing email thread of a compromised account. The threat actor then uses this access to observe, mimic, and utilize historical conversations to craft believable messages with supporting documents. Since the threat actor’s messages end up as part of an email thread that is already in progress, the victim is much more likely to believe in their legitimacy, and the threat actor has a greater chance of success. </a:t>
            </a:r>
          </a:p>
          <a:p>
            <a:pPr algn="l"/>
            <a:endParaRPr lang="en-US" sz="3600" b="0" i="0" dirty="0">
              <a:solidFill>
                <a:srgbClr val="343741"/>
              </a:solidFill>
              <a:effectLst/>
              <a:latin typeface="Helvetica" panose="020B0604020202020204" pitchFamily="34" charset="0"/>
            </a:endParaRPr>
          </a:p>
          <a:p>
            <a:pPr algn="l"/>
            <a:r>
              <a:rPr lang="en-US" sz="3600" b="0" i="0" dirty="0">
                <a:solidFill>
                  <a:srgbClr val="343741"/>
                </a:solidFill>
                <a:effectLst/>
                <a:latin typeface="Helvetica" panose="020B0604020202020204" pitchFamily="34" charset="0"/>
              </a:rPr>
              <a:t>In fact, attacks such as these can be some of the most convincing a user will ever face. </a:t>
            </a:r>
            <a:endParaRPr lang="en-US" sz="2400" dirty="0"/>
          </a:p>
          <a:p>
            <a:endParaRPr lang="en-US" dirty="0"/>
          </a:p>
        </p:txBody>
      </p:sp>
      <p:sp>
        <p:nvSpPr>
          <p:cNvPr id="4" name="Slide Number Placeholder 3">
            <a:extLst>
              <a:ext uri="{FF2B5EF4-FFF2-40B4-BE49-F238E27FC236}">
                <a16:creationId xmlns:a16="http://schemas.microsoft.com/office/drawing/2014/main" id="{D72C9493-CEB3-FF06-2E25-A3498F025EE4}"/>
              </a:ext>
            </a:extLst>
          </p:cNvPr>
          <p:cNvSpPr>
            <a:spLocks noGrp="1"/>
          </p:cNvSpPr>
          <p:nvPr>
            <p:ph type="sldNum" sz="quarter" idx="5"/>
          </p:nvPr>
        </p:nvSpPr>
        <p:spPr/>
        <p:txBody>
          <a:bodyPr/>
          <a:lstStyle/>
          <a:p>
            <a:fld id="{D9FC161F-51FD-AD40-B12E-A88FD79E1068}" type="slidenum">
              <a:rPr lang="en-US" smtClean="0"/>
              <a:t>17</a:t>
            </a:fld>
            <a:endParaRPr lang="en-US"/>
          </a:p>
        </p:txBody>
      </p:sp>
    </p:spTree>
    <p:extLst>
      <p:ext uri="{BB962C8B-B14F-4D97-AF65-F5344CB8AC3E}">
        <p14:creationId xmlns:p14="http://schemas.microsoft.com/office/powerpoint/2010/main" val="1580768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22A6A-0594-7473-A466-4A97947AF8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51176-DC00-42C8-F5BD-17E2E9FB69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AB1A0A-329F-BCE1-86EC-9B35766D2620}"/>
              </a:ext>
            </a:extLst>
          </p:cNvPr>
          <p:cNvSpPr>
            <a:spLocks noGrp="1"/>
          </p:cNvSpPr>
          <p:nvPr>
            <p:ph type="body" idx="1"/>
          </p:nvPr>
        </p:nvSpPr>
        <p:spPr/>
        <p:txBody>
          <a:bodyPr/>
          <a:lstStyle/>
          <a:p>
            <a:pPr algn="l"/>
            <a:r>
              <a:rPr lang="en-US" sz="3600" b="1" i="0" dirty="0">
                <a:solidFill>
                  <a:srgbClr val="343741"/>
                </a:solidFill>
                <a:effectLst/>
                <a:latin typeface="Helvetica" panose="020B0604020202020204" pitchFamily="34" charset="0"/>
              </a:rPr>
              <a:t>Leveraging Trust Relationship: </a:t>
            </a:r>
            <a:br>
              <a:rPr lang="en-US" sz="3600" b="1" i="0" dirty="0">
                <a:solidFill>
                  <a:srgbClr val="343741"/>
                </a:solidFill>
                <a:effectLst/>
                <a:latin typeface="Helvetica" panose="020B0604020202020204" pitchFamily="34" charset="0"/>
              </a:rPr>
            </a:br>
            <a:r>
              <a:rPr lang="en-US" sz="3600" b="0" i="0" dirty="0">
                <a:solidFill>
                  <a:srgbClr val="0D0D0D"/>
                </a:solidFill>
                <a:effectLst/>
                <a:latin typeface="Söhne"/>
              </a:rPr>
              <a:t>Use the compromised access to send malicious emails or messages to the larger enterprise, pretending to be the smaller business. Alternatively, they might insert malware or backdoors into products or services provided by the smaller business to the larger one.</a:t>
            </a:r>
            <a:endParaRPr lang="en-US" sz="2400" dirty="0"/>
          </a:p>
          <a:p>
            <a:pPr algn="l">
              <a:buFont typeface="+mj-lt"/>
              <a:buNone/>
            </a:pPr>
            <a:endParaRPr lang="en-US" b="0" i="0" dirty="0">
              <a:solidFill>
                <a:schemeClr val="tx1"/>
              </a:solidFill>
              <a:effectLst/>
              <a:latin typeface="+mn-lt"/>
            </a:endParaRPr>
          </a:p>
          <a:p>
            <a:pPr algn="l">
              <a:buFont typeface="+mj-lt"/>
              <a:buNone/>
            </a:pPr>
            <a:r>
              <a:rPr lang="en-US" b="1" i="0" dirty="0">
                <a:solidFill>
                  <a:srgbClr val="0D0D0D"/>
                </a:solidFill>
                <a:effectLst/>
                <a:latin typeface="Söhne"/>
              </a:rPr>
              <a:t>Expanding the Attack</a:t>
            </a:r>
            <a:r>
              <a:rPr lang="en-US" b="0" i="0" dirty="0">
                <a:solidFill>
                  <a:srgbClr val="0D0D0D"/>
                </a:solidFill>
                <a:effectLst/>
                <a:latin typeface="Söhne"/>
              </a:rPr>
              <a:t>: With access to the larger enterprise's network or systems, the cybercriminals can then move laterally, escalating their privileges and accessing sensitive data or systems within the larger organization. This could lead to data theft, financial fraud, or other malicious activities.</a:t>
            </a:r>
          </a:p>
          <a:p>
            <a:pPr algn="l">
              <a:buFont typeface="+mj-lt"/>
              <a:buNone/>
            </a:pPr>
            <a:endParaRPr lang="en-US" b="1" i="0" dirty="0">
              <a:solidFill>
                <a:srgbClr val="0D0D0D"/>
              </a:solidFill>
              <a:effectLst/>
              <a:latin typeface="Söhne"/>
            </a:endParaRPr>
          </a:p>
          <a:p>
            <a:pPr algn="l">
              <a:buFont typeface="+mj-lt"/>
              <a:buNone/>
            </a:pPr>
            <a:r>
              <a:rPr lang="en-US" b="1" i="0" dirty="0">
                <a:solidFill>
                  <a:srgbClr val="0D0D0D"/>
                </a:solidFill>
                <a:effectLst/>
                <a:latin typeface="Söhne"/>
              </a:rPr>
              <a:t>Covering Tracks</a:t>
            </a:r>
            <a:r>
              <a:rPr lang="en-US" b="0" i="0" dirty="0">
                <a:solidFill>
                  <a:srgbClr val="0D0D0D"/>
                </a:solidFill>
                <a:effectLst/>
                <a:latin typeface="Söhne"/>
              </a:rPr>
              <a:t>: To avoid detection, cybercriminals may cover their tracks by deleting logs, masking their activities, or using encryption and anonymization techniques.</a:t>
            </a:r>
          </a:p>
          <a:p>
            <a:endParaRPr lang="en-US" dirty="0"/>
          </a:p>
        </p:txBody>
      </p:sp>
      <p:sp>
        <p:nvSpPr>
          <p:cNvPr id="4" name="Slide Number Placeholder 3">
            <a:extLst>
              <a:ext uri="{FF2B5EF4-FFF2-40B4-BE49-F238E27FC236}">
                <a16:creationId xmlns:a16="http://schemas.microsoft.com/office/drawing/2014/main" id="{C3239CD4-E0F6-0F55-E49C-BE29EB5E0A0D}"/>
              </a:ext>
            </a:extLst>
          </p:cNvPr>
          <p:cNvSpPr>
            <a:spLocks noGrp="1"/>
          </p:cNvSpPr>
          <p:nvPr>
            <p:ph type="sldNum" sz="quarter" idx="5"/>
          </p:nvPr>
        </p:nvSpPr>
        <p:spPr/>
        <p:txBody>
          <a:bodyPr/>
          <a:lstStyle/>
          <a:p>
            <a:fld id="{D9FC161F-51FD-AD40-B12E-A88FD79E1068}" type="slidenum">
              <a:rPr lang="en-US" smtClean="0"/>
              <a:t>19</a:t>
            </a:fld>
            <a:endParaRPr lang="en-US"/>
          </a:p>
        </p:txBody>
      </p:sp>
    </p:spTree>
    <p:extLst>
      <p:ext uri="{BB962C8B-B14F-4D97-AF65-F5344CB8AC3E}">
        <p14:creationId xmlns:p14="http://schemas.microsoft.com/office/powerpoint/2010/main" val="2557642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9C9A5-F91F-9D55-BD28-121CE6D19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53F38B-09B0-53BA-1946-AE3A85EB32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22655E-9485-51DC-0C92-BBE589D0371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E0618"/>
              </a:solidFill>
              <a:effectLst/>
              <a:latin typeface="Proxima Nova"/>
            </a:endParaRPr>
          </a:p>
        </p:txBody>
      </p:sp>
      <p:sp>
        <p:nvSpPr>
          <p:cNvPr id="4" name="Slide Number Placeholder 3">
            <a:extLst>
              <a:ext uri="{FF2B5EF4-FFF2-40B4-BE49-F238E27FC236}">
                <a16:creationId xmlns:a16="http://schemas.microsoft.com/office/drawing/2014/main" id="{D42FA639-2E53-081A-A481-D825A6E454AC}"/>
              </a:ext>
            </a:extLst>
          </p:cNvPr>
          <p:cNvSpPr>
            <a:spLocks noGrp="1"/>
          </p:cNvSpPr>
          <p:nvPr>
            <p:ph type="sldNum" sz="quarter" idx="5"/>
          </p:nvPr>
        </p:nvSpPr>
        <p:spPr/>
        <p:txBody>
          <a:bodyPr/>
          <a:lstStyle/>
          <a:p>
            <a:fld id="{D9FC161F-51FD-AD40-B12E-A88FD79E1068}" type="slidenum">
              <a:rPr lang="en-US" smtClean="0"/>
              <a:t>20</a:t>
            </a:fld>
            <a:endParaRPr lang="en-US"/>
          </a:p>
        </p:txBody>
      </p:sp>
    </p:spTree>
    <p:extLst>
      <p:ext uri="{BB962C8B-B14F-4D97-AF65-F5344CB8AC3E}">
        <p14:creationId xmlns:p14="http://schemas.microsoft.com/office/powerpoint/2010/main" val="2721266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14141"/>
                </a:solidFill>
                <a:effectLst/>
                <a:latin typeface="Montserrat" panose="00000500000000000000" pitchFamily="2" charset="0"/>
              </a:rPr>
              <a:t>“For many companies the threat in cyber space is still higher than ever,” says </a:t>
            </a:r>
            <a:r>
              <a:rPr lang="en-US" sz="1200" b="1" dirty="0">
                <a:solidFill>
                  <a:srgbClr val="414141"/>
                </a:solidFill>
                <a:effectLst/>
                <a:latin typeface="Montserrat" panose="00000500000000000000" pitchFamily="2" charset="0"/>
              </a:rPr>
              <a:t>Scott </a:t>
            </a:r>
            <a:r>
              <a:rPr lang="en-US" sz="1200" b="1" dirty="0" err="1">
                <a:solidFill>
                  <a:srgbClr val="414141"/>
                </a:solidFill>
                <a:effectLst/>
                <a:latin typeface="Montserrat" panose="00000500000000000000" pitchFamily="2" charset="0"/>
              </a:rPr>
              <a:t>Sayce</a:t>
            </a:r>
            <a:r>
              <a:rPr lang="en-US" sz="1200" b="1" dirty="0">
                <a:solidFill>
                  <a:srgbClr val="414141"/>
                </a:solidFill>
                <a:effectLst/>
                <a:latin typeface="Montserrat" panose="00000500000000000000" pitchFamily="2" charset="0"/>
              </a:rPr>
              <a:t>, Group Head of the Cyber Center of Competence</a:t>
            </a:r>
            <a:r>
              <a:rPr lang="en-US" sz="1200" b="0" dirty="0">
                <a:solidFill>
                  <a:srgbClr val="414141"/>
                </a:solidFill>
                <a:effectLst/>
                <a:latin typeface="Montserrat" panose="00000500000000000000" pitchFamily="2" charset="0"/>
              </a:rPr>
              <a:t>. </a:t>
            </a:r>
          </a:p>
          <a:p>
            <a:endParaRPr lang="en-US" dirty="0"/>
          </a:p>
          <a:p>
            <a:r>
              <a:rPr lang="en-US" dirty="0"/>
              <a:t>“The average cost of a data breach reached an all time high, $4.35MM up 50% from $2.2MM in 2021 and could surpass $5MM” – IBM Cost of a Data Breach Report</a:t>
            </a:r>
            <a:br>
              <a:rPr lang="en-US" dirty="0"/>
            </a:br>
            <a:r>
              <a:rPr lang="en-US" dirty="0"/>
              <a:t>“Small Businesses’ account for 43% of cyber attacks annually” – Accenture </a:t>
            </a:r>
            <a:r>
              <a:rPr lang="en-US" dirty="0" err="1"/>
              <a:t>CyberCrime</a:t>
            </a:r>
            <a:r>
              <a:rPr lang="en-US" dirty="0"/>
              <a:t> Study</a:t>
            </a:r>
            <a:br>
              <a:rPr lang="en-US" dirty="0"/>
            </a:br>
            <a:r>
              <a:rPr lang="en-US" dirty="0"/>
              <a:t>Costs can be anywhere from $25,000 to $750,000+ depending on how many employees and how regulated your industry is</a:t>
            </a:r>
          </a:p>
          <a:p>
            <a:endParaRPr lang="en-US" b="0" i="0" dirty="0">
              <a:solidFill>
                <a:srgbClr val="414141"/>
              </a:solidFill>
              <a:effectLst/>
              <a:latin typeface="Allianz Neo"/>
            </a:endParaRPr>
          </a:p>
        </p:txBody>
      </p:sp>
      <p:sp>
        <p:nvSpPr>
          <p:cNvPr id="4" name="Slide Number Placeholder 3"/>
          <p:cNvSpPr>
            <a:spLocks noGrp="1"/>
          </p:cNvSpPr>
          <p:nvPr>
            <p:ph type="sldNum" sz="quarter" idx="5"/>
          </p:nvPr>
        </p:nvSpPr>
        <p:spPr/>
        <p:txBody>
          <a:bodyPr/>
          <a:lstStyle/>
          <a:p>
            <a:fld id="{D9FC161F-51FD-AD40-B12E-A88FD79E1068}" type="slidenum">
              <a:rPr lang="en-US" smtClean="0"/>
              <a:t>4</a:t>
            </a:fld>
            <a:endParaRPr lang="en-US"/>
          </a:p>
        </p:txBody>
      </p:sp>
    </p:spTree>
    <p:extLst>
      <p:ext uri="{BB962C8B-B14F-4D97-AF65-F5344CB8AC3E}">
        <p14:creationId xmlns:p14="http://schemas.microsoft.com/office/powerpoint/2010/main" val="2351588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D5156"/>
                </a:solidFill>
                <a:effectLst/>
                <a:latin typeface="Google Sans"/>
              </a:rPr>
              <a:t>Spear-phishing is </a:t>
            </a:r>
            <a:r>
              <a:rPr lang="en-US" b="0" i="0" dirty="0">
                <a:solidFill>
                  <a:srgbClr val="040C28"/>
                </a:solidFill>
                <a:effectLst/>
                <a:latin typeface="Google Sans"/>
              </a:rPr>
              <a:t>a targeted attempt to steal sensitive information such as account credentials or financial information from a specific victim, often for malicious reasons</a:t>
            </a:r>
            <a:r>
              <a:rPr lang="en-US" b="0" i="0" dirty="0">
                <a:solidFill>
                  <a:srgbClr val="4D5156"/>
                </a:solidFill>
                <a:effectLst/>
                <a:latin typeface="Google Sans"/>
              </a:rPr>
              <a:t>.</a:t>
            </a:r>
            <a:br>
              <a:rPr lang="en-US" b="0" i="0" dirty="0">
                <a:solidFill>
                  <a:srgbClr val="4D5156"/>
                </a:solidFill>
                <a:effectLst/>
                <a:latin typeface="Google Sans"/>
              </a:rPr>
            </a:br>
            <a:br>
              <a:rPr lang="en-US" b="0" i="0" dirty="0">
                <a:solidFill>
                  <a:srgbClr val="4D5156"/>
                </a:solidFill>
                <a:effectLst/>
                <a:latin typeface="Google Sans"/>
              </a:rPr>
            </a:br>
            <a:r>
              <a:rPr lang="en-US" b="0" i="0" dirty="0">
                <a:solidFill>
                  <a:srgbClr val="4D5156"/>
                </a:solidFill>
                <a:effectLst/>
                <a:latin typeface="Google Sans"/>
              </a:rPr>
              <a:t>Image from </a:t>
            </a:r>
            <a:r>
              <a:rPr lang="en-US" b="0" i="0" dirty="0" err="1">
                <a:solidFill>
                  <a:srgbClr val="4D5156"/>
                </a:solidFill>
                <a:effectLst/>
                <a:latin typeface="Google Sans"/>
              </a:rPr>
              <a:t>Linkedin</a:t>
            </a:r>
            <a:endParaRPr lang="en-US" dirty="0"/>
          </a:p>
        </p:txBody>
      </p:sp>
      <p:sp>
        <p:nvSpPr>
          <p:cNvPr id="4" name="Slide Number Placeholder 3"/>
          <p:cNvSpPr>
            <a:spLocks noGrp="1"/>
          </p:cNvSpPr>
          <p:nvPr>
            <p:ph type="sldNum" sz="quarter" idx="5"/>
          </p:nvPr>
        </p:nvSpPr>
        <p:spPr/>
        <p:txBody>
          <a:bodyPr/>
          <a:lstStyle/>
          <a:p>
            <a:fld id="{D9FC161F-51FD-AD40-B12E-A88FD79E1068}" type="slidenum">
              <a:rPr lang="en-US" smtClean="0"/>
              <a:t>21</a:t>
            </a:fld>
            <a:endParaRPr lang="en-US"/>
          </a:p>
        </p:txBody>
      </p:sp>
    </p:spTree>
    <p:extLst>
      <p:ext uri="{BB962C8B-B14F-4D97-AF65-F5344CB8AC3E}">
        <p14:creationId xmlns:p14="http://schemas.microsoft.com/office/powerpoint/2010/main" val="2223146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38CE4-0953-AE6F-7CD3-A98EB0AD88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2C5CF0-DD18-EE20-19F0-2D1DFC1E50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1EDED7-FAE0-DEEB-039C-373430811BB2}"/>
              </a:ext>
            </a:extLst>
          </p:cNvPr>
          <p:cNvSpPr>
            <a:spLocks noGrp="1"/>
          </p:cNvSpPr>
          <p:nvPr>
            <p:ph type="body" idx="1"/>
          </p:nvPr>
        </p:nvSpPr>
        <p:spPr/>
        <p:txBody>
          <a:bodyPr/>
          <a:lstStyle/>
          <a:p>
            <a:r>
              <a:rPr lang="en-US" b="0" i="0" dirty="0">
                <a:solidFill>
                  <a:srgbClr val="4D5156"/>
                </a:solidFill>
                <a:effectLst/>
                <a:latin typeface="Google Sans"/>
              </a:rPr>
              <a:t>Spear-phishing is </a:t>
            </a:r>
            <a:r>
              <a:rPr lang="en-US" b="0" i="0" dirty="0">
                <a:solidFill>
                  <a:srgbClr val="040C28"/>
                </a:solidFill>
                <a:effectLst/>
                <a:latin typeface="Google Sans"/>
              </a:rPr>
              <a:t>a targeted attempt to steal sensitive information such as account credentials or financial information from a specific victim, often for malicious reasons</a:t>
            </a:r>
            <a:r>
              <a:rPr lang="en-US" b="0" i="0" dirty="0">
                <a:solidFill>
                  <a:srgbClr val="4D5156"/>
                </a:solidFill>
                <a:effectLst/>
                <a:latin typeface="Google Sans"/>
              </a:rPr>
              <a:t>.</a:t>
            </a:r>
            <a:endParaRPr lang="en-US" dirty="0"/>
          </a:p>
        </p:txBody>
      </p:sp>
      <p:sp>
        <p:nvSpPr>
          <p:cNvPr id="4" name="Slide Number Placeholder 3">
            <a:extLst>
              <a:ext uri="{FF2B5EF4-FFF2-40B4-BE49-F238E27FC236}">
                <a16:creationId xmlns:a16="http://schemas.microsoft.com/office/drawing/2014/main" id="{B99C6031-A8F2-EB0B-036F-425427745049}"/>
              </a:ext>
            </a:extLst>
          </p:cNvPr>
          <p:cNvSpPr>
            <a:spLocks noGrp="1"/>
          </p:cNvSpPr>
          <p:nvPr>
            <p:ph type="sldNum" sz="quarter" idx="5"/>
          </p:nvPr>
        </p:nvSpPr>
        <p:spPr/>
        <p:txBody>
          <a:bodyPr/>
          <a:lstStyle/>
          <a:p>
            <a:fld id="{D9FC161F-51FD-AD40-B12E-A88FD79E1068}" type="slidenum">
              <a:rPr lang="en-US" smtClean="0"/>
              <a:t>22</a:t>
            </a:fld>
            <a:endParaRPr lang="en-US"/>
          </a:p>
        </p:txBody>
      </p:sp>
    </p:spTree>
    <p:extLst>
      <p:ext uri="{BB962C8B-B14F-4D97-AF65-F5344CB8AC3E}">
        <p14:creationId xmlns:p14="http://schemas.microsoft.com/office/powerpoint/2010/main" val="2385833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A4F55"/>
                </a:solidFill>
                <a:effectLst/>
                <a:latin typeface="Lato" panose="020F0502020204030203" pitchFamily="34" charset="0"/>
              </a:rPr>
              <a:t>It turns out, </a:t>
            </a:r>
            <a:r>
              <a:rPr lang="en-US" b="0" i="0" dirty="0" err="1">
                <a:solidFill>
                  <a:srgbClr val="4A4F55"/>
                </a:solidFill>
                <a:effectLst/>
                <a:latin typeface="terminal"/>
              </a:rPr>
              <a:t>episodeabstract</a:t>
            </a:r>
            <a:r>
              <a:rPr lang="en-US" b="0" i="0" dirty="0">
                <a:solidFill>
                  <a:srgbClr val="4A4F55"/>
                </a:solidFill>
                <a:effectLst/>
                <a:latin typeface="Lato" panose="020F0502020204030203" pitchFamily="34" charset="0"/>
              </a:rPr>
              <a:t>[.]</a:t>
            </a:r>
            <a:r>
              <a:rPr lang="en-US" b="0" i="0" dirty="0">
                <a:solidFill>
                  <a:srgbClr val="4A4F55"/>
                </a:solidFill>
                <a:effectLst/>
                <a:latin typeface="terminal"/>
              </a:rPr>
              <a:t>com</a:t>
            </a:r>
            <a:r>
              <a:rPr lang="en-US" b="0" i="0" dirty="0">
                <a:solidFill>
                  <a:srgbClr val="4A4F55"/>
                </a:solidFill>
                <a:effectLst/>
                <a:latin typeface="Lato" panose="020F0502020204030203" pitchFamily="34" charset="0"/>
              </a:rPr>
              <a:t> was a recently created domain controlled by the phisher.</a:t>
            </a:r>
            <a:endParaRPr lang="en-US" dirty="0"/>
          </a:p>
        </p:txBody>
      </p:sp>
      <p:sp>
        <p:nvSpPr>
          <p:cNvPr id="4" name="Slide Number Placeholder 3"/>
          <p:cNvSpPr>
            <a:spLocks noGrp="1"/>
          </p:cNvSpPr>
          <p:nvPr>
            <p:ph type="sldNum" sz="quarter" idx="5"/>
          </p:nvPr>
        </p:nvSpPr>
        <p:spPr/>
        <p:txBody>
          <a:bodyPr/>
          <a:lstStyle/>
          <a:p>
            <a:fld id="{D9FC161F-51FD-AD40-B12E-A88FD79E1068}" type="slidenum">
              <a:rPr lang="en-US" smtClean="0"/>
              <a:t>23</a:t>
            </a:fld>
            <a:endParaRPr lang="en-US"/>
          </a:p>
        </p:txBody>
      </p:sp>
    </p:spTree>
    <p:extLst>
      <p:ext uri="{BB962C8B-B14F-4D97-AF65-F5344CB8AC3E}">
        <p14:creationId xmlns:p14="http://schemas.microsoft.com/office/powerpoint/2010/main" val="3751995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A4F55"/>
                </a:solidFill>
                <a:effectLst/>
                <a:latin typeface="Lato" panose="020F0502020204030204" pitchFamily="34" charset="0"/>
              </a:rPr>
              <a:t>Three different credential harvesting forms appeared, depending on the email provider selected.</a:t>
            </a:r>
            <a:endParaRPr lang="en-US" dirty="0"/>
          </a:p>
        </p:txBody>
      </p:sp>
      <p:sp>
        <p:nvSpPr>
          <p:cNvPr id="4" name="Slide Number Placeholder 3"/>
          <p:cNvSpPr>
            <a:spLocks noGrp="1"/>
          </p:cNvSpPr>
          <p:nvPr>
            <p:ph type="sldNum" sz="quarter" idx="5"/>
          </p:nvPr>
        </p:nvSpPr>
        <p:spPr/>
        <p:txBody>
          <a:bodyPr/>
          <a:lstStyle/>
          <a:p>
            <a:fld id="{D9FC161F-51FD-AD40-B12E-A88FD79E1068}" type="slidenum">
              <a:rPr lang="en-US" smtClean="0"/>
              <a:t>24</a:t>
            </a:fld>
            <a:endParaRPr lang="en-US"/>
          </a:p>
        </p:txBody>
      </p:sp>
    </p:spTree>
    <p:extLst>
      <p:ext uri="{BB962C8B-B14F-4D97-AF65-F5344CB8AC3E}">
        <p14:creationId xmlns:p14="http://schemas.microsoft.com/office/powerpoint/2010/main" val="3281783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A4F55"/>
                </a:solidFill>
                <a:effectLst/>
                <a:latin typeface="Lato" panose="020F0502020204030203" pitchFamily="34" charset="0"/>
              </a:rPr>
              <a:t> but behind the scenes, that data had already been sent to the phisher. This tactic is fairly common. The victim sees an error message, but the form captures their input anyway.</a:t>
            </a:r>
            <a:endParaRPr lang="en-US" dirty="0"/>
          </a:p>
        </p:txBody>
      </p:sp>
      <p:sp>
        <p:nvSpPr>
          <p:cNvPr id="4" name="Slide Number Placeholder 3"/>
          <p:cNvSpPr>
            <a:spLocks noGrp="1"/>
          </p:cNvSpPr>
          <p:nvPr>
            <p:ph type="sldNum" sz="quarter" idx="5"/>
          </p:nvPr>
        </p:nvSpPr>
        <p:spPr/>
        <p:txBody>
          <a:bodyPr/>
          <a:lstStyle/>
          <a:p>
            <a:fld id="{D9FC161F-51FD-AD40-B12E-A88FD79E1068}" type="slidenum">
              <a:rPr lang="en-US" smtClean="0"/>
              <a:t>25</a:t>
            </a:fld>
            <a:endParaRPr lang="en-US"/>
          </a:p>
        </p:txBody>
      </p:sp>
    </p:spTree>
    <p:extLst>
      <p:ext uri="{BB962C8B-B14F-4D97-AF65-F5344CB8AC3E}">
        <p14:creationId xmlns:p14="http://schemas.microsoft.com/office/powerpoint/2010/main" val="2701624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A4F55"/>
                </a:solidFill>
                <a:effectLst/>
                <a:latin typeface="Lato" panose="020F0502020204030203" pitchFamily="34" charset="0"/>
              </a:rPr>
              <a:t>Phishers are nothing if not clever and resourceful. They get an error message but behind the scenes, that data had already been sent to the phisher. This tactic is fairly common. The victim sees an error message, but the form captures their input anyway.</a:t>
            </a:r>
          </a:p>
          <a:p>
            <a:endParaRPr lang="en-US" b="0" i="0" dirty="0">
              <a:solidFill>
                <a:srgbClr val="4A4F55"/>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D9FC161F-51FD-AD40-B12E-A88FD79E1068}" type="slidenum">
              <a:rPr lang="en-US" smtClean="0"/>
              <a:t>26</a:t>
            </a:fld>
            <a:endParaRPr lang="en-US"/>
          </a:p>
        </p:txBody>
      </p:sp>
    </p:spTree>
    <p:extLst>
      <p:ext uri="{BB962C8B-B14F-4D97-AF65-F5344CB8AC3E}">
        <p14:creationId xmlns:p14="http://schemas.microsoft.com/office/powerpoint/2010/main" val="2178805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504BE-9751-431F-AE26-C73087D5F1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B3E2FA-0F58-F394-3D02-7122B9D881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2CE21C-4F70-B12C-0012-7F49B3D8E872}"/>
              </a:ext>
            </a:extLst>
          </p:cNvPr>
          <p:cNvSpPr>
            <a:spLocks noGrp="1"/>
          </p:cNvSpPr>
          <p:nvPr>
            <p:ph type="body" idx="1"/>
          </p:nvPr>
        </p:nvSpPr>
        <p:spPr/>
        <p:txBody>
          <a:bodyPr/>
          <a:lstStyle/>
          <a:p>
            <a:r>
              <a:rPr lang="en-US" b="0" i="0" dirty="0">
                <a:solidFill>
                  <a:srgbClr val="4A4F55"/>
                </a:solidFill>
                <a:effectLst/>
                <a:latin typeface="Lato" panose="020F0502020204030203" pitchFamily="34" charset="0"/>
              </a:rPr>
              <a:t> Now the attacker tries to get a second set of credentials</a:t>
            </a:r>
          </a:p>
          <a:p>
            <a:endParaRPr lang="en-US" dirty="0"/>
          </a:p>
        </p:txBody>
      </p:sp>
      <p:sp>
        <p:nvSpPr>
          <p:cNvPr id="4" name="Slide Number Placeholder 3">
            <a:extLst>
              <a:ext uri="{FF2B5EF4-FFF2-40B4-BE49-F238E27FC236}">
                <a16:creationId xmlns:a16="http://schemas.microsoft.com/office/drawing/2014/main" id="{FD036B4F-F75A-3A69-F1E6-3E19774EC881}"/>
              </a:ext>
            </a:extLst>
          </p:cNvPr>
          <p:cNvSpPr>
            <a:spLocks noGrp="1"/>
          </p:cNvSpPr>
          <p:nvPr>
            <p:ph type="sldNum" sz="quarter" idx="5"/>
          </p:nvPr>
        </p:nvSpPr>
        <p:spPr/>
        <p:txBody>
          <a:bodyPr/>
          <a:lstStyle/>
          <a:p>
            <a:fld id="{D9FC161F-51FD-AD40-B12E-A88FD79E1068}" type="slidenum">
              <a:rPr lang="en-US" smtClean="0"/>
              <a:t>27</a:t>
            </a:fld>
            <a:endParaRPr lang="en-US"/>
          </a:p>
        </p:txBody>
      </p:sp>
    </p:spTree>
    <p:extLst>
      <p:ext uri="{BB962C8B-B14F-4D97-AF65-F5344CB8AC3E}">
        <p14:creationId xmlns:p14="http://schemas.microsoft.com/office/powerpoint/2010/main" val="25007548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1AF30-3314-18B2-5EC8-46076041D0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711684-CC27-8454-1443-F7CBFC485D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E056E2-CD11-570A-88A3-A13A0615F5CD}"/>
              </a:ext>
            </a:extLst>
          </p:cNvPr>
          <p:cNvSpPr>
            <a:spLocks noGrp="1"/>
          </p:cNvSpPr>
          <p:nvPr>
            <p:ph type="body" idx="1"/>
          </p:nvPr>
        </p:nvSpPr>
        <p:spPr/>
        <p:txBody>
          <a:bodyPr/>
          <a:lstStyle/>
          <a:p>
            <a:r>
              <a:rPr lang="en-US" b="0" i="0" dirty="0">
                <a:solidFill>
                  <a:srgbClr val="4A4F55"/>
                </a:solidFill>
                <a:effectLst/>
                <a:latin typeface="Lato" panose="020F0502020204030203" pitchFamily="34" charset="0"/>
              </a:rPr>
              <a:t>If It isn’t to actively destroy your network in ransomware, it is to get your data out of your network and back to the attackers. So the next step is to send that data back to them. </a:t>
            </a:r>
            <a:br>
              <a:rPr lang="en-US" b="0" i="0" dirty="0">
                <a:solidFill>
                  <a:srgbClr val="4A4F55"/>
                </a:solidFill>
                <a:effectLst/>
                <a:latin typeface="Lato" panose="020F0502020204030203" pitchFamily="34" charset="0"/>
              </a:rPr>
            </a:br>
            <a:br>
              <a:rPr lang="en-US" b="0" i="0" dirty="0">
                <a:solidFill>
                  <a:srgbClr val="4A4F55"/>
                </a:solidFill>
                <a:effectLst/>
                <a:latin typeface="Lato" panose="020F0502020204030203" pitchFamily="34" charset="0"/>
              </a:rPr>
            </a:br>
            <a:r>
              <a:rPr lang="en-US" b="0" i="0" dirty="0">
                <a:solidFill>
                  <a:srgbClr val="4A4F55"/>
                </a:solidFill>
                <a:effectLst/>
                <a:latin typeface="Lato" panose="020F0502020204030203" pitchFamily="34" charset="0"/>
              </a:rPr>
              <a:t>Your data will be sent via one or more anonymizing routers throughout the Internet so that you can’t track where the data is going. </a:t>
            </a:r>
            <a:br>
              <a:rPr lang="en-US" b="0" i="0" dirty="0">
                <a:solidFill>
                  <a:srgbClr val="4A4F55"/>
                </a:solidFill>
                <a:effectLst/>
                <a:latin typeface="Lato" panose="020F0502020204030203" pitchFamily="34" charset="0"/>
              </a:rPr>
            </a:br>
            <a:br>
              <a:rPr lang="en-US" b="0" i="0" dirty="0">
                <a:solidFill>
                  <a:srgbClr val="4A4F55"/>
                </a:solidFill>
                <a:effectLst/>
                <a:latin typeface="Lato" panose="020F0502020204030203" pitchFamily="34" charset="0"/>
              </a:rPr>
            </a:br>
            <a:r>
              <a:rPr lang="en-US" b="0" i="0" dirty="0">
                <a:solidFill>
                  <a:srgbClr val="4A4F55"/>
                </a:solidFill>
                <a:effectLst/>
                <a:latin typeface="Lato" panose="020F0502020204030203" pitchFamily="34" charset="0"/>
              </a:rPr>
              <a:t>Image from “</a:t>
            </a:r>
            <a:r>
              <a:rPr lang="en-US" b="0" i="0" dirty="0" err="1">
                <a:solidFill>
                  <a:srgbClr val="4A4F55"/>
                </a:solidFill>
                <a:effectLst/>
                <a:latin typeface="Lato" panose="020F0502020204030203" pitchFamily="34" charset="0"/>
              </a:rPr>
              <a:t>mindpoint</a:t>
            </a:r>
            <a:r>
              <a:rPr lang="en-US" b="0" i="0" dirty="0">
                <a:solidFill>
                  <a:srgbClr val="4A4F55"/>
                </a:solidFill>
                <a:effectLst/>
                <a:latin typeface="Lato" panose="020F0502020204030203" pitchFamily="34" charset="0"/>
              </a:rPr>
              <a:t> group”</a:t>
            </a:r>
            <a:endParaRPr lang="en-US" dirty="0"/>
          </a:p>
        </p:txBody>
      </p:sp>
      <p:sp>
        <p:nvSpPr>
          <p:cNvPr id="4" name="Slide Number Placeholder 3">
            <a:extLst>
              <a:ext uri="{FF2B5EF4-FFF2-40B4-BE49-F238E27FC236}">
                <a16:creationId xmlns:a16="http://schemas.microsoft.com/office/drawing/2014/main" id="{DD941BD1-2012-61AD-C640-AB953877B40B}"/>
              </a:ext>
            </a:extLst>
          </p:cNvPr>
          <p:cNvSpPr>
            <a:spLocks noGrp="1"/>
          </p:cNvSpPr>
          <p:nvPr>
            <p:ph type="sldNum" sz="quarter" idx="5"/>
          </p:nvPr>
        </p:nvSpPr>
        <p:spPr/>
        <p:txBody>
          <a:bodyPr/>
          <a:lstStyle/>
          <a:p>
            <a:fld id="{D9FC161F-51FD-AD40-B12E-A88FD79E1068}" type="slidenum">
              <a:rPr lang="en-US" smtClean="0"/>
              <a:t>28</a:t>
            </a:fld>
            <a:endParaRPr lang="en-US"/>
          </a:p>
        </p:txBody>
      </p:sp>
    </p:spTree>
    <p:extLst>
      <p:ext uri="{BB962C8B-B14F-4D97-AF65-F5344CB8AC3E}">
        <p14:creationId xmlns:p14="http://schemas.microsoft.com/office/powerpoint/2010/main" val="1065173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D0CA7-CFD5-5697-D7DB-0C75F92C8D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B2FA8C-23DE-E9EC-7F3A-51F48AC3F8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5EBD55-D6D9-0C9C-4FDA-47AD983A7F6C}"/>
              </a:ext>
            </a:extLst>
          </p:cNvPr>
          <p:cNvSpPr>
            <a:spLocks noGrp="1"/>
          </p:cNvSpPr>
          <p:nvPr>
            <p:ph type="body" idx="1"/>
          </p:nvPr>
        </p:nvSpPr>
        <p:spPr/>
        <p:txBody>
          <a:bodyPr/>
          <a:lstStyle/>
          <a:p>
            <a:r>
              <a:rPr lang="en-US" b="0" i="0" dirty="0">
                <a:solidFill>
                  <a:srgbClr val="4A4F55"/>
                </a:solidFill>
                <a:effectLst/>
                <a:latin typeface="Lato" panose="020F0502020204030203" pitchFamily="34" charset="0"/>
              </a:rPr>
              <a:t> The attackers will remove all evidence that they were in your network and systems. This is to make a clean getaway but also allowing them to come back in next week, month, or year and attack you again. </a:t>
            </a:r>
            <a:endParaRPr lang="en-US" dirty="0"/>
          </a:p>
        </p:txBody>
      </p:sp>
      <p:sp>
        <p:nvSpPr>
          <p:cNvPr id="4" name="Slide Number Placeholder 3">
            <a:extLst>
              <a:ext uri="{FF2B5EF4-FFF2-40B4-BE49-F238E27FC236}">
                <a16:creationId xmlns:a16="http://schemas.microsoft.com/office/drawing/2014/main" id="{3565E8DF-F1AD-E198-4156-BE2A6D0C3DF2}"/>
              </a:ext>
            </a:extLst>
          </p:cNvPr>
          <p:cNvSpPr>
            <a:spLocks noGrp="1"/>
          </p:cNvSpPr>
          <p:nvPr>
            <p:ph type="sldNum" sz="quarter" idx="5"/>
          </p:nvPr>
        </p:nvSpPr>
        <p:spPr/>
        <p:txBody>
          <a:bodyPr/>
          <a:lstStyle/>
          <a:p>
            <a:fld id="{D9FC161F-51FD-AD40-B12E-A88FD79E1068}" type="slidenum">
              <a:rPr lang="en-US" smtClean="0"/>
              <a:t>29</a:t>
            </a:fld>
            <a:endParaRPr lang="en-US"/>
          </a:p>
        </p:txBody>
      </p:sp>
    </p:spTree>
    <p:extLst>
      <p:ext uri="{BB962C8B-B14F-4D97-AF65-F5344CB8AC3E}">
        <p14:creationId xmlns:p14="http://schemas.microsoft.com/office/powerpoint/2010/main" val="2179105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723AE-2E4D-17F9-788D-9B89253B1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D1506C-6411-D778-E92C-4FE4EE8B90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58EC8A-798F-41D8-241B-05A78ECCD4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E0618"/>
              </a:solidFill>
              <a:effectLst/>
              <a:latin typeface="Proxima Nova"/>
            </a:endParaRPr>
          </a:p>
        </p:txBody>
      </p:sp>
      <p:sp>
        <p:nvSpPr>
          <p:cNvPr id="4" name="Slide Number Placeholder 3">
            <a:extLst>
              <a:ext uri="{FF2B5EF4-FFF2-40B4-BE49-F238E27FC236}">
                <a16:creationId xmlns:a16="http://schemas.microsoft.com/office/drawing/2014/main" id="{5244547E-E376-5186-B912-80D11388D423}"/>
              </a:ext>
            </a:extLst>
          </p:cNvPr>
          <p:cNvSpPr>
            <a:spLocks noGrp="1"/>
          </p:cNvSpPr>
          <p:nvPr>
            <p:ph type="sldNum" sz="quarter" idx="5"/>
          </p:nvPr>
        </p:nvSpPr>
        <p:spPr/>
        <p:txBody>
          <a:bodyPr/>
          <a:lstStyle/>
          <a:p>
            <a:fld id="{D9FC161F-51FD-AD40-B12E-A88FD79E1068}" type="slidenum">
              <a:rPr lang="en-US" smtClean="0"/>
              <a:t>40</a:t>
            </a:fld>
            <a:endParaRPr lang="en-US"/>
          </a:p>
        </p:txBody>
      </p:sp>
    </p:spTree>
    <p:extLst>
      <p:ext uri="{BB962C8B-B14F-4D97-AF65-F5344CB8AC3E}">
        <p14:creationId xmlns:p14="http://schemas.microsoft.com/office/powerpoint/2010/main" val="328724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ontserrat Medium"/>
                <a:ea typeface="Roboto"/>
                <a:cs typeface="Poppins"/>
              </a:rPr>
              <a:t>I have the pleasure of having the greatest position at CyberFin.  I get to find the best technology and service in the world to protect businesses while educating business owners.</a:t>
            </a:r>
          </a:p>
          <a:p>
            <a:pPr marL="285750" indent="-285750">
              <a:buFont typeface="Arial"/>
              <a:buChar char="•"/>
            </a:pPr>
            <a:endParaRPr lang="en-US" sz="1200" dirty="0">
              <a:latin typeface="Montserrat Medium"/>
              <a:ea typeface="Roboto"/>
              <a:cs typeface="Poppins"/>
            </a:endParaRPr>
          </a:p>
          <a:p>
            <a:endParaRPr lang="en-US" dirty="0"/>
          </a:p>
        </p:txBody>
      </p:sp>
      <p:sp>
        <p:nvSpPr>
          <p:cNvPr id="4" name="Slide Number Placeholder 3"/>
          <p:cNvSpPr>
            <a:spLocks noGrp="1"/>
          </p:cNvSpPr>
          <p:nvPr>
            <p:ph type="sldNum" sz="quarter" idx="5"/>
          </p:nvPr>
        </p:nvSpPr>
        <p:spPr/>
        <p:txBody>
          <a:bodyPr/>
          <a:lstStyle/>
          <a:p>
            <a:fld id="{D9FC161F-51FD-AD40-B12E-A88FD79E1068}" type="slidenum">
              <a:rPr lang="en-US" smtClean="0"/>
              <a:t>4</a:t>
            </a:fld>
            <a:endParaRPr lang="en-US"/>
          </a:p>
        </p:txBody>
      </p:sp>
    </p:spTree>
    <p:extLst>
      <p:ext uri="{BB962C8B-B14F-4D97-AF65-F5344CB8AC3E}">
        <p14:creationId xmlns:p14="http://schemas.microsoft.com/office/powerpoint/2010/main" val="15627400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infrastructure the bad guys are looking for</a:t>
            </a:r>
            <a:br>
              <a:rPr lang="en-US" dirty="0"/>
            </a:br>
            <a:br>
              <a:rPr lang="en-US" dirty="0"/>
            </a:br>
            <a:r>
              <a:rPr lang="en-US" dirty="0"/>
              <a:t>Retail grade IT security software that doesn’t talk to each other</a:t>
            </a:r>
          </a:p>
          <a:p>
            <a:r>
              <a:rPr lang="en-US" dirty="0"/>
              <a:t>Only works if everyone is in the castle</a:t>
            </a:r>
          </a:p>
          <a:p>
            <a:r>
              <a:rPr lang="en-US" dirty="0"/>
              <a:t>Increased attack surface</a:t>
            </a:r>
          </a:p>
          <a:p>
            <a:r>
              <a:rPr lang="en-US" dirty="0"/>
              <a:t>No one watching 24x7</a:t>
            </a:r>
          </a:p>
          <a:p>
            <a:endParaRPr lang="en-US" dirty="0"/>
          </a:p>
          <a:p>
            <a:endParaRPr lang="en-US" dirty="0"/>
          </a:p>
        </p:txBody>
      </p:sp>
      <p:sp>
        <p:nvSpPr>
          <p:cNvPr id="4" name="Slide Number Placeholder 3"/>
          <p:cNvSpPr>
            <a:spLocks noGrp="1"/>
          </p:cNvSpPr>
          <p:nvPr>
            <p:ph type="sldNum" sz="quarter" idx="5"/>
          </p:nvPr>
        </p:nvSpPr>
        <p:spPr/>
        <p:txBody>
          <a:bodyPr/>
          <a:lstStyle/>
          <a:p>
            <a:fld id="{D9FC161F-51FD-AD40-B12E-A88FD79E1068}" type="slidenum">
              <a:rPr lang="en-US" smtClean="0"/>
              <a:t>30</a:t>
            </a:fld>
            <a:endParaRPr lang="en-US"/>
          </a:p>
        </p:txBody>
      </p:sp>
    </p:spTree>
    <p:extLst>
      <p:ext uri="{BB962C8B-B14F-4D97-AF65-F5344CB8AC3E}">
        <p14:creationId xmlns:p14="http://schemas.microsoft.com/office/powerpoint/2010/main" val="20126535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E73AE-A952-5600-280F-B7C176815A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7DCE51-2D19-5CEF-E12D-B02BABA2FC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DCBBD5-4D10-F08B-342F-D328CE8713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3A662F-AD72-BB96-EC4B-33D164B3CCE8}"/>
              </a:ext>
            </a:extLst>
          </p:cNvPr>
          <p:cNvSpPr>
            <a:spLocks noGrp="1"/>
          </p:cNvSpPr>
          <p:nvPr>
            <p:ph type="sldNum" sz="quarter" idx="5"/>
          </p:nvPr>
        </p:nvSpPr>
        <p:spPr/>
        <p:txBody>
          <a:bodyPr/>
          <a:lstStyle/>
          <a:p>
            <a:fld id="{D9FC161F-51FD-AD40-B12E-A88FD79E1068}" type="slidenum">
              <a:rPr lang="en-US" smtClean="0"/>
              <a:t>30</a:t>
            </a:fld>
            <a:endParaRPr lang="en-US"/>
          </a:p>
        </p:txBody>
      </p:sp>
    </p:spTree>
    <p:extLst>
      <p:ext uri="{BB962C8B-B14F-4D97-AF65-F5344CB8AC3E}">
        <p14:creationId xmlns:p14="http://schemas.microsoft.com/office/powerpoint/2010/main" val="15320038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90840-0316-7D47-DE32-83A2E1B3C6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76B4BF-89D3-D6D1-C3F0-218A3EB76E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D5CF27-9D8A-E44E-32AC-3FFDD37A56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4"/>
                </a:solidFill>
                <a:effectLst/>
                <a:latin typeface="Roboto" panose="02000000000000000000" pitchFamily="2" charset="0"/>
              </a:rPr>
              <a:t>Remember – you are a user too</a:t>
            </a:r>
            <a:endParaRPr lang="en-US" sz="1200" dirty="0">
              <a:ea typeface="+mn-lt"/>
              <a:cs typeface="+mn-lt"/>
            </a:endParaRPr>
          </a:p>
        </p:txBody>
      </p:sp>
      <p:sp>
        <p:nvSpPr>
          <p:cNvPr id="4" name="Slide Number Placeholder 3">
            <a:extLst>
              <a:ext uri="{FF2B5EF4-FFF2-40B4-BE49-F238E27FC236}">
                <a16:creationId xmlns:a16="http://schemas.microsoft.com/office/drawing/2014/main" id="{B9C7CFF7-69D1-1E69-CA37-2260F70FC16D}"/>
              </a:ext>
            </a:extLst>
          </p:cNvPr>
          <p:cNvSpPr>
            <a:spLocks noGrp="1"/>
          </p:cNvSpPr>
          <p:nvPr>
            <p:ph type="sldNum" sz="quarter" idx="5"/>
          </p:nvPr>
        </p:nvSpPr>
        <p:spPr/>
        <p:txBody>
          <a:bodyPr/>
          <a:lstStyle/>
          <a:p>
            <a:fld id="{D9FC161F-51FD-AD40-B12E-A88FD79E1068}" type="slidenum">
              <a:rPr lang="en-US" smtClean="0"/>
              <a:t>42</a:t>
            </a:fld>
            <a:endParaRPr lang="en-US"/>
          </a:p>
        </p:txBody>
      </p:sp>
    </p:spTree>
    <p:extLst>
      <p:ext uri="{BB962C8B-B14F-4D97-AF65-F5344CB8AC3E}">
        <p14:creationId xmlns:p14="http://schemas.microsoft.com/office/powerpoint/2010/main" val="32995678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spcBef>
                <a:spcPts val="0"/>
              </a:spcBef>
            </a:pPr>
            <a:r>
              <a:rPr lang="en-US" b="0" i="0" dirty="0">
                <a:solidFill>
                  <a:srgbClr val="202124"/>
                </a:solidFill>
                <a:effectLst/>
                <a:latin typeface="Roboto" panose="02000000000000000000" pitchFamily="2" charset="0"/>
              </a:rPr>
              <a:t>Remember – you are a user too</a:t>
            </a:r>
            <a:endParaRPr lang="en-US" sz="1200" dirty="0">
              <a:ea typeface="+mn-lt"/>
              <a:cs typeface="+mn-lt"/>
            </a:endParaRPr>
          </a:p>
          <a:p>
            <a:endParaRPr lang="en-US" dirty="0"/>
          </a:p>
        </p:txBody>
      </p:sp>
      <p:sp>
        <p:nvSpPr>
          <p:cNvPr id="4" name="Slide Number Placeholder 3"/>
          <p:cNvSpPr>
            <a:spLocks noGrp="1"/>
          </p:cNvSpPr>
          <p:nvPr>
            <p:ph type="sldNum" sz="quarter" idx="5"/>
          </p:nvPr>
        </p:nvSpPr>
        <p:spPr/>
        <p:txBody>
          <a:bodyPr/>
          <a:lstStyle/>
          <a:p>
            <a:fld id="{D9FC161F-51FD-AD40-B12E-A88FD79E1068}" type="slidenum">
              <a:rPr lang="en-US" smtClean="0"/>
              <a:t>43</a:t>
            </a:fld>
            <a:endParaRPr lang="en-US"/>
          </a:p>
        </p:txBody>
      </p:sp>
    </p:spTree>
    <p:extLst>
      <p:ext uri="{BB962C8B-B14F-4D97-AF65-F5344CB8AC3E}">
        <p14:creationId xmlns:p14="http://schemas.microsoft.com/office/powerpoint/2010/main" val="2923119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05CDD-D6E0-129D-25AA-A1DE6DDCFD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FD85B-5D22-C799-4EB2-373BBBA744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F2E254-28C6-393E-1E85-0F4F4BFE9DF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4"/>
                </a:solidFill>
                <a:effectLst/>
                <a:latin typeface="Roboto" panose="02000000000000000000" pitchFamily="2" charset="0"/>
              </a:rPr>
              <a:t>Remember – you are a user too</a:t>
            </a:r>
            <a:endParaRPr lang="en-US" sz="1200" dirty="0">
              <a:ea typeface="+mn-lt"/>
              <a:cs typeface="+mn-lt"/>
            </a:endParaRPr>
          </a:p>
        </p:txBody>
      </p:sp>
      <p:sp>
        <p:nvSpPr>
          <p:cNvPr id="4" name="Slide Number Placeholder 3">
            <a:extLst>
              <a:ext uri="{FF2B5EF4-FFF2-40B4-BE49-F238E27FC236}">
                <a16:creationId xmlns:a16="http://schemas.microsoft.com/office/drawing/2014/main" id="{ED41D480-CBC9-34DD-BC69-B2F981B75896}"/>
              </a:ext>
            </a:extLst>
          </p:cNvPr>
          <p:cNvSpPr>
            <a:spLocks noGrp="1"/>
          </p:cNvSpPr>
          <p:nvPr>
            <p:ph type="sldNum" sz="quarter" idx="5"/>
          </p:nvPr>
        </p:nvSpPr>
        <p:spPr/>
        <p:txBody>
          <a:bodyPr/>
          <a:lstStyle/>
          <a:p>
            <a:fld id="{D9FC161F-51FD-AD40-B12E-A88FD79E1068}" type="slidenum">
              <a:rPr lang="en-US" smtClean="0"/>
              <a:t>44</a:t>
            </a:fld>
            <a:endParaRPr lang="en-US"/>
          </a:p>
        </p:txBody>
      </p:sp>
    </p:spTree>
    <p:extLst>
      <p:ext uri="{BB962C8B-B14F-4D97-AF65-F5344CB8AC3E}">
        <p14:creationId xmlns:p14="http://schemas.microsoft.com/office/powerpoint/2010/main" val="40836397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4"/>
                </a:solidFill>
                <a:effectLst/>
                <a:latin typeface="Roboto" panose="02000000000000000000" pitchFamily="2" charset="0"/>
              </a:rPr>
              <a:t>Remember – you are a user too</a:t>
            </a:r>
            <a:endParaRPr lang="en-US" sz="1200" dirty="0">
              <a:ea typeface="+mn-lt"/>
              <a:cs typeface="+mn-lt"/>
            </a:endParaRPr>
          </a:p>
        </p:txBody>
      </p:sp>
      <p:sp>
        <p:nvSpPr>
          <p:cNvPr id="4" name="Slide Number Placeholder 3"/>
          <p:cNvSpPr>
            <a:spLocks noGrp="1"/>
          </p:cNvSpPr>
          <p:nvPr>
            <p:ph type="sldNum" sz="quarter" idx="5"/>
          </p:nvPr>
        </p:nvSpPr>
        <p:spPr/>
        <p:txBody>
          <a:bodyPr/>
          <a:lstStyle/>
          <a:p>
            <a:fld id="{D9FC161F-51FD-AD40-B12E-A88FD79E1068}" type="slidenum">
              <a:rPr lang="en-US" smtClean="0"/>
              <a:t>45</a:t>
            </a:fld>
            <a:endParaRPr lang="en-US"/>
          </a:p>
        </p:txBody>
      </p:sp>
    </p:spTree>
    <p:extLst>
      <p:ext uri="{BB962C8B-B14F-4D97-AF65-F5344CB8AC3E}">
        <p14:creationId xmlns:p14="http://schemas.microsoft.com/office/powerpoint/2010/main" val="26150295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723AE-2E4D-17F9-788D-9B89253B1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D1506C-6411-D778-E92C-4FE4EE8B90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58EC8A-798F-41D8-241B-05A78ECCD4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E0618"/>
              </a:solidFill>
              <a:effectLst/>
              <a:latin typeface="Proxima Nova"/>
            </a:endParaRPr>
          </a:p>
        </p:txBody>
      </p:sp>
      <p:sp>
        <p:nvSpPr>
          <p:cNvPr id="4" name="Slide Number Placeholder 3">
            <a:extLst>
              <a:ext uri="{FF2B5EF4-FFF2-40B4-BE49-F238E27FC236}">
                <a16:creationId xmlns:a16="http://schemas.microsoft.com/office/drawing/2014/main" id="{5244547E-E376-5186-B912-80D11388D423}"/>
              </a:ext>
            </a:extLst>
          </p:cNvPr>
          <p:cNvSpPr>
            <a:spLocks noGrp="1"/>
          </p:cNvSpPr>
          <p:nvPr>
            <p:ph type="sldNum" sz="quarter" idx="5"/>
          </p:nvPr>
        </p:nvSpPr>
        <p:spPr/>
        <p:txBody>
          <a:bodyPr/>
          <a:lstStyle/>
          <a:p>
            <a:fld id="{D9FC161F-51FD-AD40-B12E-A88FD79E1068}" type="slidenum">
              <a:rPr lang="en-US" smtClean="0"/>
              <a:t>36</a:t>
            </a:fld>
            <a:endParaRPr lang="en-US"/>
          </a:p>
        </p:txBody>
      </p:sp>
    </p:spTree>
    <p:extLst>
      <p:ext uri="{BB962C8B-B14F-4D97-AF65-F5344CB8AC3E}">
        <p14:creationId xmlns:p14="http://schemas.microsoft.com/office/powerpoint/2010/main" val="11116225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723AE-2E4D-17F9-788D-9B89253B1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D1506C-6411-D778-E92C-4FE4EE8B90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58EC8A-798F-41D8-241B-05A78ECCD4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E0618"/>
              </a:solidFill>
              <a:effectLst/>
              <a:latin typeface="Proxima Nova"/>
            </a:endParaRPr>
          </a:p>
        </p:txBody>
      </p:sp>
      <p:sp>
        <p:nvSpPr>
          <p:cNvPr id="4" name="Slide Number Placeholder 3">
            <a:extLst>
              <a:ext uri="{FF2B5EF4-FFF2-40B4-BE49-F238E27FC236}">
                <a16:creationId xmlns:a16="http://schemas.microsoft.com/office/drawing/2014/main" id="{5244547E-E376-5186-B912-80D11388D423}"/>
              </a:ext>
            </a:extLst>
          </p:cNvPr>
          <p:cNvSpPr>
            <a:spLocks noGrp="1"/>
          </p:cNvSpPr>
          <p:nvPr>
            <p:ph type="sldNum" sz="quarter" idx="5"/>
          </p:nvPr>
        </p:nvSpPr>
        <p:spPr/>
        <p:txBody>
          <a:bodyPr/>
          <a:lstStyle/>
          <a:p>
            <a:fld id="{D9FC161F-51FD-AD40-B12E-A88FD79E1068}" type="slidenum">
              <a:rPr lang="en-US" smtClean="0"/>
              <a:t>37</a:t>
            </a:fld>
            <a:endParaRPr lang="en-US"/>
          </a:p>
        </p:txBody>
      </p:sp>
    </p:spTree>
    <p:extLst>
      <p:ext uri="{BB962C8B-B14F-4D97-AF65-F5344CB8AC3E}">
        <p14:creationId xmlns:p14="http://schemas.microsoft.com/office/powerpoint/2010/main" val="8265634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FC161F-51FD-AD40-B12E-A88FD79E1068}" type="slidenum">
              <a:rPr lang="en-US" smtClean="0"/>
              <a:t>36</a:t>
            </a:fld>
            <a:endParaRPr lang="en-US"/>
          </a:p>
        </p:txBody>
      </p:sp>
    </p:spTree>
    <p:extLst>
      <p:ext uri="{BB962C8B-B14F-4D97-AF65-F5344CB8AC3E}">
        <p14:creationId xmlns:p14="http://schemas.microsoft.com/office/powerpoint/2010/main" val="17927986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dirty="0"/>
              <a:t>Schedule your no obligation </a:t>
            </a:r>
            <a:r>
              <a:rPr lang="en-US" dirty="0">
                <a:hlinkClick r:id="rId3"/>
              </a:rPr>
              <a:t>cyber self check</a:t>
            </a:r>
            <a:endParaRPr lang="en-US" dirty="0"/>
          </a:p>
          <a:p>
            <a:endParaRPr lang="en-US" dirty="0"/>
          </a:p>
        </p:txBody>
      </p:sp>
      <p:sp>
        <p:nvSpPr>
          <p:cNvPr id="4" name="Slide Number Placeholder 3"/>
          <p:cNvSpPr>
            <a:spLocks noGrp="1"/>
          </p:cNvSpPr>
          <p:nvPr>
            <p:ph type="sldNum" sz="quarter" idx="5"/>
          </p:nvPr>
        </p:nvSpPr>
        <p:spPr/>
        <p:txBody>
          <a:bodyPr/>
          <a:lstStyle/>
          <a:p>
            <a:fld id="{D9FC161F-51FD-AD40-B12E-A88FD79E1068}" type="slidenum">
              <a:rPr lang="en-US" smtClean="0"/>
              <a:t>36</a:t>
            </a:fld>
            <a:endParaRPr lang="en-US"/>
          </a:p>
        </p:txBody>
      </p:sp>
    </p:spTree>
    <p:extLst>
      <p:ext uri="{BB962C8B-B14F-4D97-AF65-F5344CB8AC3E}">
        <p14:creationId xmlns:p14="http://schemas.microsoft.com/office/powerpoint/2010/main" val="3369298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Our Mission: Be the number one in relentlessly protecting Small to Medium Sized businesses from </a:t>
            </a:r>
            <a:r>
              <a:rPr lang="en-US" sz="1200" b="1" dirty="0"/>
              <a:t>99% of cyber-crimes </a:t>
            </a:r>
            <a:r>
              <a:rPr lang="en-US" sz="1200" dirty="0"/>
              <a:t>and </a:t>
            </a:r>
            <a:r>
              <a:rPr lang="en-US" sz="1200" b="1" dirty="0"/>
              <a:t>regulation fines</a:t>
            </a:r>
          </a:p>
          <a:p>
            <a:endParaRPr lang="en-US" dirty="0"/>
          </a:p>
          <a:p>
            <a:r>
              <a:rPr lang="en-US" dirty="0"/>
              <a:t>One of Our Core Values is Knowledge is Power.  We believe the best way to accomplish this is to educate those of the cyber threats to their business and promote a unique system and service. </a:t>
            </a:r>
          </a:p>
          <a:p>
            <a:endParaRPr lang="en-US" dirty="0"/>
          </a:p>
          <a:p>
            <a:r>
              <a:rPr lang="en-US" dirty="0"/>
              <a:t>We aim to accomplish this through their most trusted advisors their affiliations with Associations, IMO/FMO’s, and affiliations with adjacent services </a:t>
            </a:r>
            <a:r>
              <a:rPr lang="en-US" dirty="0" err="1"/>
              <a:t>ie</a:t>
            </a:r>
            <a:r>
              <a:rPr lang="en-US" dirty="0"/>
              <a:t>. CPA Firms.  </a:t>
            </a:r>
            <a:br>
              <a:rPr lang="en-US" dirty="0"/>
            </a:br>
            <a:br>
              <a:rPr lang="en-US" dirty="0"/>
            </a:br>
            <a:r>
              <a:rPr lang="en-US" dirty="0"/>
              <a:t>This is likely how you ended up here with us today.  We are here to educate you on the Cyber Security Secrets for the insurance industry. Your time is valuable, if you make it all the way until the end, we have a special offer for you in exchange for that valuable time.</a:t>
            </a:r>
          </a:p>
          <a:p>
            <a:endParaRPr lang="en-US" dirty="0"/>
          </a:p>
        </p:txBody>
      </p:sp>
      <p:sp>
        <p:nvSpPr>
          <p:cNvPr id="4" name="Slide Number Placeholder 3"/>
          <p:cNvSpPr>
            <a:spLocks noGrp="1"/>
          </p:cNvSpPr>
          <p:nvPr>
            <p:ph type="sldNum" sz="quarter" idx="5"/>
          </p:nvPr>
        </p:nvSpPr>
        <p:spPr/>
        <p:txBody>
          <a:bodyPr/>
          <a:lstStyle/>
          <a:p>
            <a:fld id="{D9FC161F-51FD-AD40-B12E-A88FD79E1068}" type="slidenum">
              <a:rPr lang="en-US" smtClean="0"/>
              <a:t>5</a:t>
            </a:fld>
            <a:endParaRPr lang="en-US"/>
          </a:p>
        </p:txBody>
      </p:sp>
    </p:spTree>
    <p:extLst>
      <p:ext uri="{BB962C8B-B14F-4D97-AF65-F5344CB8AC3E}">
        <p14:creationId xmlns:p14="http://schemas.microsoft.com/office/powerpoint/2010/main" val="20796169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4"/>
                </a:solidFill>
                <a:effectLst/>
                <a:latin typeface="Roboto" panose="02000000000000000000" pitchFamily="2" charset="0"/>
              </a:rPr>
              <a:t>Remember – you are a user too</a:t>
            </a:r>
            <a:endParaRPr lang="en-US" sz="1200" dirty="0">
              <a:ea typeface="+mn-lt"/>
              <a:cs typeface="+mn-lt"/>
            </a:endParaRPr>
          </a:p>
        </p:txBody>
      </p:sp>
      <p:sp>
        <p:nvSpPr>
          <p:cNvPr id="4" name="Slide Number Placeholder 3"/>
          <p:cNvSpPr>
            <a:spLocks noGrp="1"/>
          </p:cNvSpPr>
          <p:nvPr>
            <p:ph type="sldNum" sz="quarter" idx="5"/>
          </p:nvPr>
        </p:nvSpPr>
        <p:spPr/>
        <p:txBody>
          <a:bodyPr/>
          <a:lstStyle/>
          <a:p>
            <a:fld id="{D9FC161F-51FD-AD40-B12E-A88FD79E1068}" type="slidenum">
              <a:rPr lang="en-US" smtClean="0"/>
              <a:t>36</a:t>
            </a:fld>
            <a:endParaRPr lang="en-US"/>
          </a:p>
        </p:txBody>
      </p:sp>
    </p:spTree>
    <p:extLst>
      <p:ext uri="{BB962C8B-B14F-4D97-AF65-F5344CB8AC3E}">
        <p14:creationId xmlns:p14="http://schemas.microsoft.com/office/powerpoint/2010/main" val="35404581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https://cyberfin.net/cyber-self-check</a:t>
            </a:r>
          </a:p>
          <a:p>
            <a:endParaRPr lang="en-US" dirty="0"/>
          </a:p>
        </p:txBody>
      </p:sp>
      <p:sp>
        <p:nvSpPr>
          <p:cNvPr id="4" name="Slide Number Placeholder 3"/>
          <p:cNvSpPr>
            <a:spLocks noGrp="1"/>
          </p:cNvSpPr>
          <p:nvPr>
            <p:ph type="sldNum" sz="quarter" idx="5"/>
          </p:nvPr>
        </p:nvSpPr>
        <p:spPr/>
        <p:txBody>
          <a:bodyPr/>
          <a:lstStyle/>
          <a:p>
            <a:fld id="{D9FC161F-51FD-AD40-B12E-A88FD79E1068}" type="slidenum">
              <a:rPr lang="en-US" smtClean="0"/>
              <a:t>40</a:t>
            </a:fld>
            <a:endParaRPr lang="en-US"/>
          </a:p>
        </p:txBody>
      </p:sp>
    </p:spTree>
    <p:extLst>
      <p:ext uri="{BB962C8B-B14F-4D97-AF65-F5344CB8AC3E}">
        <p14:creationId xmlns:p14="http://schemas.microsoft.com/office/powerpoint/2010/main" val="8034237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FC161F-51FD-AD40-B12E-A88FD79E1068}" type="slidenum">
              <a:rPr lang="en-US" smtClean="0"/>
              <a:t>40</a:t>
            </a:fld>
            <a:endParaRPr lang="en-US"/>
          </a:p>
        </p:txBody>
      </p:sp>
    </p:spTree>
    <p:extLst>
      <p:ext uri="{BB962C8B-B14F-4D97-AF65-F5344CB8AC3E}">
        <p14:creationId xmlns:p14="http://schemas.microsoft.com/office/powerpoint/2010/main" val="21136292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28168-F098-DB42-179B-A805CA453B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6DD340-5C55-467E-4220-3151B79F45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D2A406-8839-4B7B-8668-DEC3BA28AD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E0618"/>
              </a:solidFill>
              <a:effectLst/>
              <a:latin typeface="Proxima Nova"/>
            </a:endParaRPr>
          </a:p>
        </p:txBody>
      </p:sp>
      <p:sp>
        <p:nvSpPr>
          <p:cNvPr id="4" name="Slide Number Placeholder 3">
            <a:extLst>
              <a:ext uri="{FF2B5EF4-FFF2-40B4-BE49-F238E27FC236}">
                <a16:creationId xmlns:a16="http://schemas.microsoft.com/office/drawing/2014/main" id="{3C3BAD36-75EE-0BBF-0562-D3C30B23A3BE}"/>
              </a:ext>
            </a:extLst>
          </p:cNvPr>
          <p:cNvSpPr>
            <a:spLocks noGrp="1"/>
          </p:cNvSpPr>
          <p:nvPr>
            <p:ph type="sldNum" sz="quarter" idx="5"/>
          </p:nvPr>
        </p:nvSpPr>
        <p:spPr/>
        <p:txBody>
          <a:bodyPr/>
          <a:lstStyle/>
          <a:p>
            <a:fld id="{D9FC161F-51FD-AD40-B12E-A88FD79E1068}" type="slidenum">
              <a:rPr lang="en-US" smtClean="0"/>
              <a:t>48</a:t>
            </a:fld>
            <a:endParaRPr lang="en-US"/>
          </a:p>
        </p:txBody>
      </p:sp>
    </p:spTree>
    <p:extLst>
      <p:ext uri="{BB962C8B-B14F-4D97-AF65-F5344CB8AC3E}">
        <p14:creationId xmlns:p14="http://schemas.microsoft.com/office/powerpoint/2010/main" val="25225902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form of compliance comes in different forms depending on the agency beyond just the simple 2 for large organizations.  </a:t>
            </a:r>
          </a:p>
          <a:p>
            <a:r>
              <a:rPr lang="en-US" dirty="0"/>
              <a:t>CyberFin Offers services above and beyond for larger organizations</a:t>
            </a:r>
          </a:p>
        </p:txBody>
      </p:sp>
      <p:sp>
        <p:nvSpPr>
          <p:cNvPr id="4" name="Slide Number Placeholder 3"/>
          <p:cNvSpPr>
            <a:spLocks noGrp="1"/>
          </p:cNvSpPr>
          <p:nvPr>
            <p:ph type="sldNum" sz="quarter" idx="5"/>
          </p:nvPr>
        </p:nvSpPr>
        <p:spPr/>
        <p:txBody>
          <a:bodyPr/>
          <a:lstStyle/>
          <a:p>
            <a:fld id="{D9FC161F-51FD-AD40-B12E-A88FD79E1068}" type="slidenum">
              <a:rPr lang="en-US" smtClean="0"/>
              <a:t>62</a:t>
            </a:fld>
            <a:endParaRPr lang="en-US"/>
          </a:p>
        </p:txBody>
      </p:sp>
    </p:spTree>
    <p:extLst>
      <p:ext uri="{BB962C8B-B14F-4D97-AF65-F5344CB8AC3E}">
        <p14:creationId xmlns:p14="http://schemas.microsoft.com/office/powerpoint/2010/main" val="34139945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Partners</a:t>
            </a:r>
          </a:p>
        </p:txBody>
      </p:sp>
      <p:sp>
        <p:nvSpPr>
          <p:cNvPr id="4" name="Slide Number Placeholder 3"/>
          <p:cNvSpPr>
            <a:spLocks noGrp="1"/>
          </p:cNvSpPr>
          <p:nvPr>
            <p:ph type="sldNum" sz="quarter" idx="5"/>
          </p:nvPr>
        </p:nvSpPr>
        <p:spPr/>
        <p:txBody>
          <a:bodyPr/>
          <a:lstStyle/>
          <a:p>
            <a:fld id="{D9FC161F-51FD-AD40-B12E-A88FD79E1068}" type="slidenum">
              <a:rPr lang="en-US" smtClean="0"/>
              <a:t>63</a:t>
            </a:fld>
            <a:endParaRPr lang="en-US"/>
          </a:p>
        </p:txBody>
      </p:sp>
    </p:spTree>
    <p:extLst>
      <p:ext uri="{BB962C8B-B14F-4D97-AF65-F5344CB8AC3E}">
        <p14:creationId xmlns:p14="http://schemas.microsoft.com/office/powerpoint/2010/main" val="719303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Partners</a:t>
            </a:r>
          </a:p>
        </p:txBody>
      </p:sp>
      <p:sp>
        <p:nvSpPr>
          <p:cNvPr id="4" name="Slide Number Placeholder 3"/>
          <p:cNvSpPr>
            <a:spLocks noGrp="1"/>
          </p:cNvSpPr>
          <p:nvPr>
            <p:ph type="sldNum" sz="quarter" idx="5"/>
          </p:nvPr>
        </p:nvSpPr>
        <p:spPr/>
        <p:txBody>
          <a:bodyPr/>
          <a:lstStyle/>
          <a:p>
            <a:fld id="{D9FC161F-51FD-AD40-B12E-A88FD79E1068}" type="slidenum">
              <a:rPr lang="en-US" smtClean="0"/>
              <a:t>64</a:t>
            </a:fld>
            <a:endParaRPr lang="en-US"/>
          </a:p>
        </p:txBody>
      </p:sp>
    </p:spTree>
    <p:extLst>
      <p:ext uri="{BB962C8B-B14F-4D97-AF65-F5344CB8AC3E}">
        <p14:creationId xmlns:p14="http://schemas.microsoft.com/office/powerpoint/2010/main" val="21689359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5B48E-3B6C-95F9-1273-594434324C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1EC02F-2F89-2375-A1C6-B15EA48C12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0980A-2DCA-C4C8-1464-CAB65ED6E2BD}"/>
              </a:ext>
            </a:extLst>
          </p:cNvPr>
          <p:cNvSpPr>
            <a:spLocks noGrp="1"/>
          </p:cNvSpPr>
          <p:nvPr>
            <p:ph type="body" idx="1"/>
          </p:nvPr>
        </p:nvSpPr>
        <p:spPr/>
        <p:txBody>
          <a:bodyPr/>
          <a:lstStyle/>
          <a:p>
            <a:r>
              <a:rPr lang="en-US" dirty="0"/>
              <a:t>Our Partners</a:t>
            </a:r>
          </a:p>
        </p:txBody>
      </p:sp>
      <p:sp>
        <p:nvSpPr>
          <p:cNvPr id="4" name="Slide Number Placeholder 3">
            <a:extLst>
              <a:ext uri="{FF2B5EF4-FFF2-40B4-BE49-F238E27FC236}">
                <a16:creationId xmlns:a16="http://schemas.microsoft.com/office/drawing/2014/main" id="{33C6E56E-053A-108A-D4F5-D3E33300B1F1}"/>
              </a:ext>
            </a:extLst>
          </p:cNvPr>
          <p:cNvSpPr>
            <a:spLocks noGrp="1"/>
          </p:cNvSpPr>
          <p:nvPr>
            <p:ph type="sldNum" sz="quarter" idx="5"/>
          </p:nvPr>
        </p:nvSpPr>
        <p:spPr/>
        <p:txBody>
          <a:bodyPr/>
          <a:lstStyle/>
          <a:p>
            <a:fld id="{D9FC161F-51FD-AD40-B12E-A88FD79E1068}" type="slidenum">
              <a:rPr lang="en-US" smtClean="0"/>
              <a:t>65</a:t>
            </a:fld>
            <a:endParaRPr lang="en-US"/>
          </a:p>
        </p:txBody>
      </p:sp>
    </p:spTree>
    <p:extLst>
      <p:ext uri="{BB962C8B-B14F-4D97-AF65-F5344CB8AC3E}">
        <p14:creationId xmlns:p14="http://schemas.microsoft.com/office/powerpoint/2010/main" val="3752980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DF4C8-616F-D43A-BB6E-825508243B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5D4059-539F-3E6D-FA9E-C85A87C31C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6ADF9A-71D3-EB37-20CE-462B6DDC4A9E}"/>
              </a:ext>
            </a:extLst>
          </p:cNvPr>
          <p:cNvSpPr>
            <a:spLocks noGrp="1"/>
          </p:cNvSpPr>
          <p:nvPr>
            <p:ph type="body" idx="1"/>
          </p:nvPr>
        </p:nvSpPr>
        <p:spPr/>
        <p:txBody>
          <a:bodyPr/>
          <a:lstStyle/>
          <a:p>
            <a:r>
              <a:rPr lang="en-US" dirty="0"/>
              <a:t>Our Partners</a:t>
            </a:r>
          </a:p>
        </p:txBody>
      </p:sp>
      <p:sp>
        <p:nvSpPr>
          <p:cNvPr id="4" name="Slide Number Placeholder 3">
            <a:extLst>
              <a:ext uri="{FF2B5EF4-FFF2-40B4-BE49-F238E27FC236}">
                <a16:creationId xmlns:a16="http://schemas.microsoft.com/office/drawing/2014/main" id="{8628A3AD-9D01-F12C-6581-86D983D86BDC}"/>
              </a:ext>
            </a:extLst>
          </p:cNvPr>
          <p:cNvSpPr>
            <a:spLocks noGrp="1"/>
          </p:cNvSpPr>
          <p:nvPr>
            <p:ph type="sldNum" sz="quarter" idx="5"/>
          </p:nvPr>
        </p:nvSpPr>
        <p:spPr/>
        <p:txBody>
          <a:bodyPr/>
          <a:lstStyle/>
          <a:p>
            <a:fld id="{D9FC161F-51FD-AD40-B12E-A88FD79E1068}" type="slidenum">
              <a:rPr lang="en-US" smtClean="0"/>
              <a:t>66</a:t>
            </a:fld>
            <a:endParaRPr lang="en-US"/>
          </a:p>
        </p:txBody>
      </p:sp>
    </p:spTree>
    <p:extLst>
      <p:ext uri="{BB962C8B-B14F-4D97-AF65-F5344CB8AC3E}">
        <p14:creationId xmlns:p14="http://schemas.microsoft.com/office/powerpoint/2010/main" val="40460156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7C111-5989-39C5-43F2-2C98553E25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2C2DD6-1BA1-6211-A4C5-0DD9EBF71C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130A21-DAF7-B8F8-7AF9-13C2171FBDDD}"/>
              </a:ext>
            </a:extLst>
          </p:cNvPr>
          <p:cNvSpPr>
            <a:spLocks noGrp="1"/>
          </p:cNvSpPr>
          <p:nvPr>
            <p:ph type="body" idx="1"/>
          </p:nvPr>
        </p:nvSpPr>
        <p:spPr/>
        <p:txBody>
          <a:bodyPr/>
          <a:lstStyle/>
          <a:p>
            <a:r>
              <a:rPr lang="en-US" dirty="0"/>
              <a:t>Our Partners</a:t>
            </a:r>
          </a:p>
        </p:txBody>
      </p:sp>
      <p:sp>
        <p:nvSpPr>
          <p:cNvPr id="4" name="Slide Number Placeholder 3">
            <a:extLst>
              <a:ext uri="{FF2B5EF4-FFF2-40B4-BE49-F238E27FC236}">
                <a16:creationId xmlns:a16="http://schemas.microsoft.com/office/drawing/2014/main" id="{1B33CA60-90C7-65DB-E34E-4C47EAA104FE}"/>
              </a:ext>
            </a:extLst>
          </p:cNvPr>
          <p:cNvSpPr>
            <a:spLocks noGrp="1"/>
          </p:cNvSpPr>
          <p:nvPr>
            <p:ph type="sldNum" sz="quarter" idx="5"/>
          </p:nvPr>
        </p:nvSpPr>
        <p:spPr/>
        <p:txBody>
          <a:bodyPr/>
          <a:lstStyle/>
          <a:p>
            <a:fld id="{D9FC161F-51FD-AD40-B12E-A88FD79E1068}" type="slidenum">
              <a:rPr lang="en-US" smtClean="0"/>
              <a:t>67</a:t>
            </a:fld>
            <a:endParaRPr lang="en-US"/>
          </a:p>
        </p:txBody>
      </p:sp>
    </p:spTree>
    <p:extLst>
      <p:ext uri="{BB962C8B-B14F-4D97-AF65-F5344CB8AC3E}">
        <p14:creationId xmlns:p14="http://schemas.microsoft.com/office/powerpoint/2010/main" val="106833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00035-96D7-632D-74A0-6E33DBC582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EFA856-ED71-0413-49FD-BED54F6B3D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3A5331-0CDF-443C-D483-428DD687CC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E0618"/>
              </a:solidFill>
              <a:effectLst/>
              <a:latin typeface="Proxima Nova"/>
            </a:endParaRPr>
          </a:p>
        </p:txBody>
      </p:sp>
      <p:sp>
        <p:nvSpPr>
          <p:cNvPr id="4" name="Slide Number Placeholder 3">
            <a:extLst>
              <a:ext uri="{FF2B5EF4-FFF2-40B4-BE49-F238E27FC236}">
                <a16:creationId xmlns:a16="http://schemas.microsoft.com/office/drawing/2014/main" id="{987472FC-F5BC-D320-D3A9-128D1A1D1E5E}"/>
              </a:ext>
            </a:extLst>
          </p:cNvPr>
          <p:cNvSpPr>
            <a:spLocks noGrp="1"/>
          </p:cNvSpPr>
          <p:nvPr>
            <p:ph type="sldNum" sz="quarter" idx="5"/>
          </p:nvPr>
        </p:nvSpPr>
        <p:spPr/>
        <p:txBody>
          <a:bodyPr/>
          <a:lstStyle/>
          <a:p>
            <a:fld id="{D9FC161F-51FD-AD40-B12E-A88FD79E1068}" type="slidenum">
              <a:rPr lang="en-US" smtClean="0"/>
              <a:t>5</a:t>
            </a:fld>
            <a:endParaRPr lang="en-US"/>
          </a:p>
        </p:txBody>
      </p:sp>
    </p:spTree>
    <p:extLst>
      <p:ext uri="{BB962C8B-B14F-4D97-AF65-F5344CB8AC3E}">
        <p14:creationId xmlns:p14="http://schemas.microsoft.com/office/powerpoint/2010/main" val="553010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did we get here?  In an SMB – Who gets attention and funded?  Who gets it first?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Publico"/>
              </a:rPr>
              <a:t>Virtually all of a company’s daily transactions and all of its key records are created, used, communicated, and stored in electronic form using networked computer technology.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Public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Publico"/>
              </a:rPr>
              <a:t>Spend money on more people or equipment to increase your bottom line and increase valuation or spend a portion of it to protect what you already built?  </a:t>
            </a:r>
          </a:p>
          <a:p>
            <a:endParaRPr lang="en-US" b="0" i="0" dirty="0">
              <a:solidFill>
                <a:srgbClr val="000000"/>
              </a:solidFill>
              <a:effectLst/>
              <a:latin typeface="Publico"/>
            </a:endParaRPr>
          </a:p>
          <a:p>
            <a:endParaRPr lang="en-US" dirty="0"/>
          </a:p>
          <a:p>
            <a:endParaRPr lang="en-US" dirty="0"/>
          </a:p>
        </p:txBody>
      </p:sp>
      <p:sp>
        <p:nvSpPr>
          <p:cNvPr id="4" name="Slide Number Placeholder 3"/>
          <p:cNvSpPr>
            <a:spLocks noGrp="1"/>
          </p:cNvSpPr>
          <p:nvPr>
            <p:ph type="sldNum" sz="quarter" idx="5"/>
          </p:nvPr>
        </p:nvSpPr>
        <p:spPr/>
        <p:txBody>
          <a:bodyPr/>
          <a:lstStyle/>
          <a:p>
            <a:fld id="{D9FC161F-51FD-AD40-B12E-A88FD79E1068}" type="slidenum">
              <a:rPr lang="en-US" smtClean="0"/>
              <a:t>6</a:t>
            </a:fld>
            <a:endParaRPr lang="en-US"/>
          </a:p>
        </p:txBody>
      </p:sp>
    </p:spTree>
    <p:extLst>
      <p:ext uri="{BB962C8B-B14F-4D97-AF65-F5344CB8AC3E}">
        <p14:creationId xmlns:p14="http://schemas.microsoft.com/office/powerpoint/2010/main" val="1372624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Publico"/>
              </a:rPr>
              <a:t>“54% admit they are not prepared and their IT lacks the necessary experience” – </a:t>
            </a:r>
            <a:r>
              <a:rPr lang="en-US" b="0" i="0" dirty="0" err="1">
                <a:solidFill>
                  <a:srgbClr val="000000"/>
                </a:solidFill>
                <a:effectLst/>
                <a:latin typeface="Publico"/>
              </a:rPr>
              <a:t>Austra</a:t>
            </a:r>
            <a:r>
              <a:rPr lang="en-US" b="0" i="0" dirty="0">
                <a:solidFill>
                  <a:srgbClr val="000000"/>
                </a:solidFill>
                <a:effectLst/>
                <a:latin typeface="Publico"/>
              </a:rPr>
              <a:t> security audit</a:t>
            </a:r>
            <a:br>
              <a:rPr lang="en-US" b="0" i="0" dirty="0">
                <a:solidFill>
                  <a:srgbClr val="000000"/>
                </a:solidFill>
                <a:effectLst/>
                <a:latin typeface="Publico"/>
              </a:rPr>
            </a:br>
            <a:r>
              <a:rPr lang="en-US" b="0" i="0" dirty="0">
                <a:solidFill>
                  <a:srgbClr val="000000"/>
                </a:solidFill>
                <a:effectLst/>
                <a:latin typeface="Publico"/>
              </a:rPr>
              <a:t>“However, 47% do not allocate any funds toward cyber security and 51% don’t utilize any basic IT security measures and 17% have cyber insurance” – </a:t>
            </a:r>
            <a:r>
              <a:rPr lang="en-US" b="0" i="0" dirty="0" err="1">
                <a:solidFill>
                  <a:srgbClr val="000000"/>
                </a:solidFill>
                <a:effectLst/>
                <a:latin typeface="Publico"/>
              </a:rPr>
              <a:t>Austra</a:t>
            </a:r>
            <a:r>
              <a:rPr lang="en-US" b="0" i="0" dirty="0">
                <a:solidFill>
                  <a:srgbClr val="000000"/>
                </a:solidFill>
                <a:effectLst/>
                <a:latin typeface="Publico"/>
              </a:rPr>
              <a:t> Security Audit</a:t>
            </a:r>
            <a:br>
              <a:rPr lang="en-US" b="0" i="0" dirty="0">
                <a:solidFill>
                  <a:srgbClr val="000000"/>
                </a:solidFill>
                <a:effectLst/>
                <a:latin typeface="Publico"/>
              </a:rPr>
            </a:br>
            <a:br>
              <a:rPr lang="en-US" b="0" i="0" dirty="0">
                <a:solidFill>
                  <a:srgbClr val="000000"/>
                </a:solidFill>
                <a:effectLst/>
                <a:latin typeface="Publico"/>
              </a:rPr>
            </a:br>
            <a:r>
              <a:rPr lang="en-US" b="0" i="0" dirty="0">
                <a:solidFill>
                  <a:srgbClr val="000000"/>
                </a:solidFill>
                <a:effectLst/>
                <a:latin typeface="Publico"/>
              </a:rPr>
              <a:t>The bad guys know that they can take their cut because business owners like more market share than they do protecting what they have.  They’ll just take their cut thank you very much.  </a:t>
            </a:r>
            <a:br>
              <a:rPr lang="en-US" b="0" i="0" dirty="0">
                <a:solidFill>
                  <a:srgbClr val="000000"/>
                </a:solidFill>
                <a:effectLst/>
                <a:latin typeface="Publico"/>
              </a:rPr>
            </a:br>
            <a:br>
              <a:rPr lang="en-US" b="0" i="0" dirty="0">
                <a:solidFill>
                  <a:srgbClr val="000000"/>
                </a:solidFill>
                <a:effectLst/>
                <a:latin typeface="Publico"/>
              </a:rPr>
            </a:br>
            <a:r>
              <a:rPr lang="en-US" b="0" i="0" dirty="0">
                <a:solidFill>
                  <a:srgbClr val="000000"/>
                </a:solidFill>
                <a:effectLst/>
                <a:latin typeface="Publico"/>
              </a:rPr>
              <a:t>“76% say the will increase their spending – Astra security audit</a:t>
            </a:r>
          </a:p>
        </p:txBody>
      </p:sp>
      <p:sp>
        <p:nvSpPr>
          <p:cNvPr id="4" name="Slide Number Placeholder 3"/>
          <p:cNvSpPr>
            <a:spLocks noGrp="1"/>
          </p:cNvSpPr>
          <p:nvPr>
            <p:ph type="sldNum" sz="quarter" idx="5"/>
          </p:nvPr>
        </p:nvSpPr>
        <p:spPr/>
        <p:txBody>
          <a:bodyPr/>
          <a:lstStyle/>
          <a:p>
            <a:fld id="{D9FC161F-51FD-AD40-B12E-A88FD79E1068}" type="slidenum">
              <a:rPr lang="en-US" smtClean="0"/>
              <a:t>7</a:t>
            </a:fld>
            <a:endParaRPr lang="en-US"/>
          </a:p>
        </p:txBody>
      </p:sp>
    </p:spTree>
    <p:extLst>
      <p:ext uri="{BB962C8B-B14F-4D97-AF65-F5344CB8AC3E}">
        <p14:creationId xmlns:p14="http://schemas.microsoft.com/office/powerpoint/2010/main" val="3982973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63195-B470-EC75-3E97-A394866C70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D9B8E1-F66C-A6AD-60B1-A6D7E954E0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EF0661-2C7D-DAB2-454D-032C31CD09D6}"/>
              </a:ext>
            </a:extLst>
          </p:cNvPr>
          <p:cNvSpPr>
            <a:spLocks noGrp="1"/>
          </p:cNvSpPr>
          <p:nvPr>
            <p:ph type="body" idx="1"/>
          </p:nvPr>
        </p:nvSpPr>
        <p:spPr/>
        <p:txBody>
          <a:bodyPr/>
          <a:lstStyle/>
          <a:p>
            <a:pPr marL="0" indent="0">
              <a:buFont typeface="Arial" panose="020B0604020202020204" pitchFamily="34" charset="0"/>
              <a:buNone/>
            </a:pPr>
            <a:r>
              <a:rPr lang="en-US" b="0" i="0" dirty="0">
                <a:solidFill>
                  <a:srgbClr val="131415"/>
                </a:solidFill>
                <a:effectLst/>
                <a:latin typeface="averta std"/>
              </a:rPr>
              <a:t>One-third of small businesses depend on free or low-cost cybersecurity solutions meant for individual consumers rather than businesses recommended by internal or outside IT support</a:t>
            </a:r>
            <a:endParaRPr lang="en-US" b="0" i="0" dirty="0">
              <a:solidFill>
                <a:srgbClr val="414141"/>
              </a:solidFill>
              <a:effectLst/>
              <a:latin typeface="Allianz Neo"/>
            </a:endParaRPr>
          </a:p>
        </p:txBody>
      </p:sp>
      <p:sp>
        <p:nvSpPr>
          <p:cNvPr id="4" name="Slide Number Placeholder 3">
            <a:extLst>
              <a:ext uri="{FF2B5EF4-FFF2-40B4-BE49-F238E27FC236}">
                <a16:creationId xmlns:a16="http://schemas.microsoft.com/office/drawing/2014/main" id="{0D248D37-39A2-306C-6C0D-343D01792862}"/>
              </a:ext>
            </a:extLst>
          </p:cNvPr>
          <p:cNvSpPr>
            <a:spLocks noGrp="1"/>
          </p:cNvSpPr>
          <p:nvPr>
            <p:ph type="sldNum" sz="quarter" idx="5"/>
          </p:nvPr>
        </p:nvSpPr>
        <p:spPr/>
        <p:txBody>
          <a:bodyPr/>
          <a:lstStyle/>
          <a:p>
            <a:fld id="{D9FC161F-51FD-AD40-B12E-A88FD79E1068}" type="slidenum">
              <a:rPr lang="en-US" smtClean="0"/>
              <a:t>8</a:t>
            </a:fld>
            <a:endParaRPr lang="en-US"/>
          </a:p>
        </p:txBody>
      </p:sp>
    </p:spTree>
    <p:extLst>
      <p:ext uri="{BB962C8B-B14F-4D97-AF65-F5344CB8AC3E}">
        <p14:creationId xmlns:p14="http://schemas.microsoft.com/office/powerpoint/2010/main" val="2787338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31415"/>
                </a:solidFill>
                <a:effectLst/>
                <a:latin typeface="averta std"/>
              </a:rPr>
              <a:t>In 80% of all hacking cases, compromised credentials or passwords are to blame. 20% of businesses implement multi-factor authentication last year but it quickly proven that it did not slow down the numbers.</a:t>
            </a:r>
            <a:br>
              <a:rPr lang="en-US" b="0" i="0" dirty="0">
                <a:solidFill>
                  <a:srgbClr val="131415"/>
                </a:solidFill>
                <a:effectLst/>
                <a:latin typeface="averta std"/>
              </a:rPr>
            </a:br>
            <a:br>
              <a:rPr lang="en-US" b="0" i="0" dirty="0">
                <a:solidFill>
                  <a:srgbClr val="131415"/>
                </a:solidFill>
                <a:effectLst/>
                <a:latin typeface="averta std"/>
              </a:rPr>
            </a:br>
            <a:endParaRPr lang="en-US" b="0" i="0" dirty="0">
              <a:solidFill>
                <a:srgbClr val="414141"/>
              </a:solidFill>
              <a:effectLst/>
              <a:latin typeface="Allianz Neo"/>
            </a:endParaRPr>
          </a:p>
        </p:txBody>
      </p:sp>
      <p:sp>
        <p:nvSpPr>
          <p:cNvPr id="4" name="Slide Number Placeholder 3"/>
          <p:cNvSpPr>
            <a:spLocks noGrp="1"/>
          </p:cNvSpPr>
          <p:nvPr>
            <p:ph type="sldNum" sz="quarter" idx="5"/>
          </p:nvPr>
        </p:nvSpPr>
        <p:spPr/>
        <p:txBody>
          <a:bodyPr/>
          <a:lstStyle/>
          <a:p>
            <a:fld id="{D9FC161F-51FD-AD40-B12E-A88FD79E1068}" type="slidenum">
              <a:rPr lang="en-US" smtClean="0"/>
              <a:t>9</a:t>
            </a:fld>
            <a:endParaRPr lang="en-US"/>
          </a:p>
        </p:txBody>
      </p:sp>
    </p:spTree>
    <p:extLst>
      <p:ext uri="{BB962C8B-B14F-4D97-AF65-F5344CB8AC3E}">
        <p14:creationId xmlns:p14="http://schemas.microsoft.com/office/powerpoint/2010/main" val="1141355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22847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59633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55986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3E6B4D-70B8-7646-97F2-23CB5E519229}"/>
              </a:ext>
            </a:extLst>
          </p:cNvPr>
          <p:cNvPicPr>
            <a:picLocks noChangeAspect="1"/>
          </p:cNvPicPr>
          <p:nvPr userDrawn="1"/>
        </p:nvPicPr>
        <p:blipFill>
          <a:blip r:embed="rId2"/>
          <a:stretch>
            <a:fillRect/>
          </a:stretch>
        </p:blipFill>
        <p:spPr>
          <a:xfrm>
            <a:off x="1905000" y="0"/>
            <a:ext cx="10287000" cy="6858000"/>
          </a:xfrm>
          <a:prstGeom prst="rect">
            <a:avLst/>
          </a:prstGeom>
        </p:spPr>
      </p:pic>
      <p:sp>
        <p:nvSpPr>
          <p:cNvPr id="4" name="Text Placeholder 3">
            <a:extLst>
              <a:ext uri="{FF2B5EF4-FFF2-40B4-BE49-F238E27FC236}">
                <a16:creationId xmlns:a16="http://schemas.microsoft.com/office/drawing/2014/main" id="{A500B408-0FA0-5647-8F7C-C579640747ED}"/>
              </a:ext>
            </a:extLst>
          </p:cNvPr>
          <p:cNvSpPr>
            <a:spLocks noGrp="1"/>
          </p:cNvSpPr>
          <p:nvPr>
            <p:ph type="body" sz="quarter" idx="10"/>
          </p:nvPr>
        </p:nvSpPr>
        <p:spPr>
          <a:xfrm>
            <a:off x="5630863" y="1570038"/>
            <a:ext cx="4764087" cy="1541462"/>
          </a:xfrm>
        </p:spPr>
        <p:txBody>
          <a:bodyPr/>
          <a:lstStyle/>
          <a:p>
            <a:pPr lvl="0"/>
            <a:r>
              <a:rPr lang="en-US" dirty="0"/>
              <a:t>Edit Master text styles</a:t>
            </a:r>
          </a:p>
          <a:p>
            <a:pPr lvl="1"/>
            <a:r>
              <a:rPr lang="en-US" dirty="0"/>
              <a:t>Second level</a:t>
            </a:r>
          </a:p>
        </p:txBody>
      </p:sp>
      <p:sp>
        <p:nvSpPr>
          <p:cNvPr id="7" name="Text Placeholder 3">
            <a:extLst>
              <a:ext uri="{FF2B5EF4-FFF2-40B4-BE49-F238E27FC236}">
                <a16:creationId xmlns:a16="http://schemas.microsoft.com/office/drawing/2014/main" id="{5836D712-570A-8C4F-8D9F-1749BA2C471C}"/>
              </a:ext>
            </a:extLst>
          </p:cNvPr>
          <p:cNvSpPr>
            <a:spLocks noGrp="1"/>
          </p:cNvSpPr>
          <p:nvPr>
            <p:ph type="body" sz="quarter" idx="11"/>
          </p:nvPr>
        </p:nvSpPr>
        <p:spPr>
          <a:xfrm>
            <a:off x="5630862" y="3509725"/>
            <a:ext cx="4764087" cy="1541462"/>
          </a:xfrm>
        </p:spPr>
        <p:txBody>
          <a:bodyPr/>
          <a:lstStyle>
            <a:lvl3pPr marL="914400" indent="0">
              <a:buNone/>
              <a:defRPr/>
            </a:lvl3pPr>
            <a:lvl4pPr marL="1371600" indent="0">
              <a:buNone/>
              <a:defRPr/>
            </a:lvl4pPr>
            <a:lvl5pPr marL="1828800" indent="0">
              <a:buNone/>
              <a:defRPr/>
            </a:lvl5pPr>
          </a:lstStyle>
          <a:p>
            <a:pPr lvl="0"/>
            <a:r>
              <a:rPr lang="en-US" dirty="0"/>
              <a:t>Edit Master text styles</a:t>
            </a:r>
          </a:p>
          <a:p>
            <a:pPr lvl="1"/>
            <a:r>
              <a:rPr lang="en-US" dirty="0"/>
              <a:t>Second level</a:t>
            </a:r>
          </a:p>
        </p:txBody>
      </p:sp>
      <p:pic>
        <p:nvPicPr>
          <p:cNvPr id="6" name="Picture 5">
            <a:extLst>
              <a:ext uri="{FF2B5EF4-FFF2-40B4-BE49-F238E27FC236}">
                <a16:creationId xmlns:a16="http://schemas.microsoft.com/office/drawing/2014/main" id="{4CCB72E6-9E42-7A40-98DC-95C9B9312703}"/>
              </a:ext>
            </a:extLst>
          </p:cNvPr>
          <p:cNvPicPr>
            <a:picLocks noChangeAspect="1"/>
          </p:cNvPicPr>
          <p:nvPr userDrawn="1"/>
        </p:nvPicPr>
        <p:blipFill>
          <a:blip r:embed="rId3"/>
          <a:stretch>
            <a:fillRect/>
          </a:stretch>
        </p:blipFill>
        <p:spPr>
          <a:xfrm>
            <a:off x="967872" y="1476542"/>
            <a:ext cx="4056194" cy="3269916"/>
          </a:xfrm>
          <a:prstGeom prst="rect">
            <a:avLst/>
          </a:prstGeom>
        </p:spPr>
      </p:pic>
    </p:spTree>
    <p:extLst>
      <p:ext uri="{BB962C8B-B14F-4D97-AF65-F5344CB8AC3E}">
        <p14:creationId xmlns:p14="http://schemas.microsoft.com/office/powerpoint/2010/main" val="1641582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81C509-36FB-8C44-862A-432D807402B8}"/>
              </a:ext>
            </a:extLst>
          </p:cNvPr>
          <p:cNvPicPr>
            <a:picLocks noChangeAspect="1"/>
          </p:cNvPicPr>
          <p:nvPr userDrawn="1"/>
        </p:nvPicPr>
        <p:blipFill>
          <a:blip r:embed="rId2"/>
          <a:stretch>
            <a:fillRect/>
          </a:stretch>
        </p:blipFill>
        <p:spPr>
          <a:xfrm>
            <a:off x="1905000" y="0"/>
            <a:ext cx="10287000" cy="6858000"/>
          </a:xfrm>
          <a:prstGeom prst="rect">
            <a:avLst/>
          </a:prstGeom>
        </p:spPr>
      </p:pic>
      <p:pic>
        <p:nvPicPr>
          <p:cNvPr id="19" name="Picture 18">
            <a:extLst>
              <a:ext uri="{FF2B5EF4-FFF2-40B4-BE49-F238E27FC236}">
                <a16:creationId xmlns:a16="http://schemas.microsoft.com/office/drawing/2014/main" id="{4B297481-79D8-5446-818F-1C2B4C13F10B}"/>
              </a:ext>
            </a:extLst>
          </p:cNvPr>
          <p:cNvPicPr>
            <a:picLocks noChangeAspect="1"/>
          </p:cNvPicPr>
          <p:nvPr userDrawn="1"/>
        </p:nvPicPr>
        <p:blipFill>
          <a:blip r:embed="rId3"/>
          <a:stretch>
            <a:fillRect/>
          </a:stretch>
        </p:blipFill>
        <p:spPr>
          <a:xfrm>
            <a:off x="1962903" y="2305963"/>
            <a:ext cx="2619375" cy="2558811"/>
          </a:xfrm>
          <a:prstGeom prst="rect">
            <a:avLst/>
          </a:prstGeom>
        </p:spPr>
      </p:pic>
      <p:sp>
        <p:nvSpPr>
          <p:cNvPr id="25" name="Title 24">
            <a:extLst>
              <a:ext uri="{FF2B5EF4-FFF2-40B4-BE49-F238E27FC236}">
                <a16:creationId xmlns:a16="http://schemas.microsoft.com/office/drawing/2014/main" id="{F95CF2EA-7DF4-284C-A5FE-E7B317AABD84}"/>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8B6D6355-CEE6-4A43-97E8-7C1BFDF406D6}"/>
              </a:ext>
            </a:extLst>
          </p:cNvPr>
          <p:cNvSpPr>
            <a:spLocks noGrp="1"/>
          </p:cNvSpPr>
          <p:nvPr>
            <p:ph type="body" sz="quarter" idx="10"/>
          </p:nvPr>
        </p:nvSpPr>
        <p:spPr>
          <a:xfrm>
            <a:off x="6096000" y="2325688"/>
            <a:ext cx="4186238" cy="2519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289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3A38017-0845-8046-AE67-73C741C634FA}"/>
              </a:ext>
            </a:extLst>
          </p:cNvPr>
          <p:cNvPicPr>
            <a:picLocks noChangeAspect="1"/>
          </p:cNvPicPr>
          <p:nvPr userDrawn="1"/>
        </p:nvPicPr>
        <p:blipFill>
          <a:blip r:embed="rId2"/>
          <a:stretch>
            <a:fillRect/>
          </a:stretch>
        </p:blipFill>
        <p:spPr>
          <a:xfrm>
            <a:off x="1905000" y="0"/>
            <a:ext cx="10287000" cy="6858000"/>
          </a:xfrm>
          <a:prstGeom prst="rect">
            <a:avLst/>
          </a:prstGeom>
        </p:spPr>
      </p:pic>
      <p:sp>
        <p:nvSpPr>
          <p:cNvPr id="2" name="Title 1">
            <a:extLst>
              <a:ext uri="{FF2B5EF4-FFF2-40B4-BE49-F238E27FC236}">
                <a16:creationId xmlns:a16="http://schemas.microsoft.com/office/drawing/2014/main" id="{0C2884FE-F8AB-AE4F-93FE-7FAB0B558BF3}"/>
              </a:ext>
            </a:extLst>
          </p:cNvPr>
          <p:cNvSpPr>
            <a:spLocks noGrp="1"/>
          </p:cNvSpPr>
          <p:nvPr>
            <p:ph type="title"/>
          </p:nvPr>
        </p:nvSpPr>
        <p:spPr/>
        <p:txBody>
          <a:bodyPr/>
          <a:lstStyle/>
          <a:p>
            <a:r>
              <a:rPr lang="en-US"/>
              <a:t>Click to edit Master title style</a:t>
            </a:r>
          </a:p>
        </p:txBody>
      </p:sp>
      <p:sp>
        <p:nvSpPr>
          <p:cNvPr id="6" name="Footer Placeholder 7">
            <a:extLst>
              <a:ext uri="{FF2B5EF4-FFF2-40B4-BE49-F238E27FC236}">
                <a16:creationId xmlns:a16="http://schemas.microsoft.com/office/drawing/2014/main" id="{FA80C861-E7E2-5E4C-8DA9-E9EE6D5CEAE5}"/>
              </a:ext>
            </a:extLst>
          </p:cNvPr>
          <p:cNvSpPr txBox="1">
            <a:spLocks/>
          </p:cNvSpPr>
          <p:nvPr userDrawn="1"/>
        </p:nvSpPr>
        <p:spPr>
          <a:xfrm>
            <a:off x="0" y="5943600"/>
            <a:ext cx="12192000" cy="914400"/>
          </a:xfrm>
          <a:prstGeom prst="rect">
            <a:avLst/>
          </a:prstGeom>
          <a:solidFill>
            <a:srgbClr val="4099D4"/>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rPr>
              <a:t>612-888-0032  |  Relentless Protection   |   www.cyberfin.net </a:t>
            </a:r>
          </a:p>
        </p:txBody>
      </p:sp>
      <p:sp>
        <p:nvSpPr>
          <p:cNvPr id="8" name="Text Placeholder 7">
            <a:extLst>
              <a:ext uri="{FF2B5EF4-FFF2-40B4-BE49-F238E27FC236}">
                <a16:creationId xmlns:a16="http://schemas.microsoft.com/office/drawing/2014/main" id="{5D0D6558-C1CD-BD43-A8F1-433E5B6453E0}"/>
              </a:ext>
            </a:extLst>
          </p:cNvPr>
          <p:cNvSpPr>
            <a:spLocks noGrp="1"/>
          </p:cNvSpPr>
          <p:nvPr>
            <p:ph type="body" sz="quarter" idx="13"/>
          </p:nvPr>
        </p:nvSpPr>
        <p:spPr>
          <a:xfrm>
            <a:off x="838200" y="1828800"/>
            <a:ext cx="5033963"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C286E09C-C2FF-3948-8640-B5B9D763D881}"/>
              </a:ext>
            </a:extLst>
          </p:cNvPr>
          <p:cNvSpPr>
            <a:spLocks noGrp="1"/>
          </p:cNvSpPr>
          <p:nvPr>
            <p:ph type="pic" sz="quarter" idx="14"/>
          </p:nvPr>
        </p:nvSpPr>
        <p:spPr>
          <a:xfrm>
            <a:off x="6319837" y="1828800"/>
            <a:ext cx="5033963" cy="4114800"/>
          </a:xfrm>
        </p:spPr>
        <p:txBody>
          <a:bodyPr/>
          <a:lstStyle/>
          <a:p>
            <a:endParaRPr lang="en-US"/>
          </a:p>
        </p:txBody>
      </p:sp>
      <p:pic>
        <p:nvPicPr>
          <p:cNvPr id="11" name="Picture 10">
            <a:extLst>
              <a:ext uri="{FF2B5EF4-FFF2-40B4-BE49-F238E27FC236}">
                <a16:creationId xmlns:a16="http://schemas.microsoft.com/office/drawing/2014/main" id="{5B5BC9E1-B9D0-B048-BF82-47868A29BA57}"/>
              </a:ext>
            </a:extLst>
          </p:cNvPr>
          <p:cNvPicPr>
            <a:picLocks noChangeAspect="1"/>
          </p:cNvPicPr>
          <p:nvPr userDrawn="1"/>
        </p:nvPicPr>
        <p:blipFill>
          <a:blip r:embed="rId3">
            <a:alphaModFix amt="10000"/>
          </a:blip>
          <a:stretch>
            <a:fillRect/>
          </a:stretch>
        </p:blipFill>
        <p:spPr>
          <a:xfrm>
            <a:off x="396875" y="1573588"/>
            <a:ext cx="3475037" cy="3394689"/>
          </a:xfrm>
          <a:prstGeom prst="rect">
            <a:avLst/>
          </a:prstGeom>
        </p:spPr>
      </p:pic>
    </p:spTree>
    <p:extLst>
      <p:ext uri="{BB962C8B-B14F-4D97-AF65-F5344CB8AC3E}">
        <p14:creationId xmlns:p14="http://schemas.microsoft.com/office/powerpoint/2010/main" val="508048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89468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81633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21580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2124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17378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38946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7363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76891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3/3/2024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60650788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7.jpeg"/><Relationship Id="rId7" Type="http://schemas.openxmlformats.org/officeDocument/2006/relationships/image" Target="../media/image40.sv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hyperlink" Target="https://www.mariowiki.com/Castle" TargetMode="External"/><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38.png"/><Relationship Id="rId7" Type="http://schemas.openxmlformats.org/officeDocument/2006/relationships/image" Target="../media/image49.jpeg"/><Relationship Id="rId12"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47.png"/><Relationship Id="rId5" Type="http://schemas.openxmlformats.org/officeDocument/2006/relationships/image" Target="../media/image45.jpg"/><Relationship Id="rId10" Type="http://schemas.openxmlformats.org/officeDocument/2006/relationships/image" Target="../media/image52.png"/><Relationship Id="rId4" Type="http://schemas.openxmlformats.org/officeDocument/2006/relationships/hyperlink" Target="https://www.mariowiki.com/Castle" TargetMode="External"/><Relationship Id="rId9"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hyperlink" Target="https://cyberfin.net/cyber-self-check/"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mailto:protectme@cyberfin.net"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mailto:dm@cyberfin.net"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www.cyberfin.net/"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png"/><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5030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D3F34A-1B32-C45D-ABDA-ADA0DBCD0092}"/>
              </a:ext>
            </a:extLst>
          </p:cNvPr>
          <p:cNvSpPr txBox="1"/>
          <p:nvPr/>
        </p:nvSpPr>
        <p:spPr>
          <a:xfrm>
            <a:off x="1045147" y="2761307"/>
            <a:ext cx="4286188" cy="1104826"/>
          </a:xfrm>
          <a:prstGeom prst="rect">
            <a:avLst/>
          </a:prstGeom>
          <a:solidFill>
            <a:schemeClr val="bg1"/>
          </a:solidFill>
        </p:spPr>
        <p:txBody>
          <a:bodyPr vert="horz" lIns="91440" tIns="45720" rIns="91440" bIns="45720" rtlCol="0" anchor="b">
            <a:normAutofit/>
          </a:bodyPr>
          <a:lstStyle/>
          <a:p>
            <a:pPr>
              <a:lnSpc>
                <a:spcPct val="90000"/>
              </a:lnSpc>
              <a:spcBef>
                <a:spcPct val="0"/>
              </a:spcBef>
              <a:spcAft>
                <a:spcPts val="600"/>
              </a:spcAft>
            </a:pPr>
            <a:r>
              <a:rPr lang="en-US" sz="2000" b="1" kern="1200" dirty="0">
                <a:solidFill>
                  <a:schemeClr val="tx1"/>
                </a:solidFill>
                <a:effectLst/>
                <a:latin typeface="Montserrat" panose="00000500000000000000" pitchFamily="2" charset="0"/>
                <a:ea typeface="+mj-ea"/>
                <a:cs typeface="+mj-cs"/>
              </a:rPr>
              <a:t>48% of breaches would not have been prevented by Multi-factor authentication</a:t>
            </a:r>
            <a:endParaRPr lang="en-US" sz="2000" b="1" kern="1200" dirty="0">
              <a:solidFill>
                <a:schemeClr val="tx1"/>
              </a:solidFill>
              <a:latin typeface="Montserrat" panose="00000500000000000000" pitchFamily="2" charset="0"/>
              <a:ea typeface="+mj-ea"/>
              <a:cs typeface="+mj-cs"/>
            </a:endParaRPr>
          </a:p>
        </p:txBody>
      </p:sp>
      <p:pic>
        <p:nvPicPr>
          <p:cNvPr id="2052" name="Picture 4" descr="Hacking Two Factor Authentication: Four Methods for Bypassing 2FA and MFA -  YouTube">
            <a:extLst>
              <a:ext uri="{FF2B5EF4-FFF2-40B4-BE49-F238E27FC236}">
                <a16:creationId xmlns:a16="http://schemas.microsoft.com/office/drawing/2014/main" id="{48C386D7-67BD-BCA5-FC30-017BE7819C9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13341" y="1911235"/>
            <a:ext cx="4986614" cy="28049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904CB26-D29B-CD40-9D4C-DAD701A68809}"/>
              </a:ext>
            </a:extLst>
          </p:cNvPr>
          <p:cNvSpPr>
            <a:spLocks noGrp="1"/>
          </p:cNvSpPr>
          <p:nvPr>
            <p:ph type="title"/>
          </p:nvPr>
        </p:nvSpPr>
        <p:spPr>
          <a:xfrm>
            <a:off x="758283" y="47625"/>
            <a:ext cx="10515600" cy="1325563"/>
          </a:xfrm>
        </p:spPr>
        <p:txBody>
          <a:bodyPr>
            <a:normAutofit/>
          </a:bodyPr>
          <a:lstStyle/>
          <a:p>
            <a:pPr algn="ctr"/>
            <a:r>
              <a:rPr lang="en-US" sz="4000" b="1" dirty="0">
                <a:latin typeface="Montserrat" panose="00000500000000000000" pitchFamily="2" charset="0"/>
              </a:rPr>
              <a:t>Checking the “IT Security” Box</a:t>
            </a:r>
          </a:p>
        </p:txBody>
      </p:sp>
    </p:spTree>
    <p:extLst>
      <p:ext uri="{BB962C8B-B14F-4D97-AF65-F5344CB8AC3E}">
        <p14:creationId xmlns:p14="http://schemas.microsoft.com/office/powerpoint/2010/main" val="3554068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2F2A7F8-DB17-39BB-0D91-A6D37192A767}"/>
            </a:ext>
          </a:extLst>
        </p:cNvPr>
        <p:cNvGrpSpPr/>
        <p:nvPr/>
      </p:nvGrpSpPr>
      <p:grpSpPr>
        <a:xfrm>
          <a:off x="0" y="0"/>
          <a:ext cx="0" cy="0"/>
          <a:chOff x="0" y="0"/>
          <a:chExt cx="0" cy="0"/>
        </a:xfrm>
      </p:grpSpPr>
      <p:pic>
        <p:nvPicPr>
          <p:cNvPr id="6150" name="Picture 6" descr="3 Steps to Ensure Your Workforce Analytics Data Works for You - ZeroedIn">
            <a:extLst>
              <a:ext uri="{FF2B5EF4-FFF2-40B4-BE49-F238E27FC236}">
                <a16:creationId xmlns:a16="http://schemas.microsoft.com/office/drawing/2014/main" id="{F693ACBD-769E-0B7F-1886-35F323541F2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77573" y="2191594"/>
            <a:ext cx="4436854" cy="24929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6DFBDE8-9A2B-D826-D73D-A45D02EF7B29}"/>
              </a:ext>
            </a:extLst>
          </p:cNvPr>
          <p:cNvSpPr txBox="1"/>
          <p:nvPr/>
        </p:nvSpPr>
        <p:spPr>
          <a:xfrm>
            <a:off x="104286" y="-815926"/>
            <a:ext cx="11983428" cy="170547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dirty="0">
                <a:latin typeface="Montserrat" panose="00000500000000000000" pitchFamily="2" charset="0"/>
                <a:ea typeface="+mj-ea"/>
                <a:cs typeface="+mj-cs"/>
              </a:rPr>
              <a:t>Data is the New Gold</a:t>
            </a:r>
          </a:p>
        </p:txBody>
      </p:sp>
    </p:spTree>
    <p:extLst>
      <p:ext uri="{BB962C8B-B14F-4D97-AF65-F5344CB8AC3E}">
        <p14:creationId xmlns:p14="http://schemas.microsoft.com/office/powerpoint/2010/main" val="3581999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C0EEF18-886D-521F-7088-D5D51DEE6AC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A3B84BB-2371-02C1-DCB4-EFB7A2B1E77F}"/>
              </a:ext>
            </a:extLst>
          </p:cNvPr>
          <p:cNvSpPr txBox="1"/>
          <p:nvPr/>
        </p:nvSpPr>
        <p:spPr>
          <a:xfrm>
            <a:off x="104286" y="-815926"/>
            <a:ext cx="11983428" cy="170547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dirty="0">
                <a:latin typeface="Montserrat" panose="00000500000000000000" pitchFamily="2" charset="0"/>
                <a:ea typeface="+mj-ea"/>
                <a:cs typeface="+mj-cs"/>
              </a:rPr>
              <a:t>It’s Where The Money Is</a:t>
            </a:r>
          </a:p>
        </p:txBody>
      </p:sp>
      <p:grpSp>
        <p:nvGrpSpPr>
          <p:cNvPr id="4" name="Group 3">
            <a:extLst>
              <a:ext uri="{FF2B5EF4-FFF2-40B4-BE49-F238E27FC236}">
                <a16:creationId xmlns:a16="http://schemas.microsoft.com/office/drawing/2014/main" id="{65062AF3-FD9D-D88D-4BAC-32EE98083DCD}"/>
              </a:ext>
            </a:extLst>
          </p:cNvPr>
          <p:cNvGrpSpPr/>
          <p:nvPr/>
        </p:nvGrpSpPr>
        <p:grpSpPr>
          <a:xfrm>
            <a:off x="3764555" y="1596591"/>
            <a:ext cx="3935186" cy="3935186"/>
            <a:chOff x="7506561" y="948280"/>
            <a:chExt cx="3935186" cy="3935186"/>
          </a:xfrm>
        </p:grpSpPr>
        <p:pic>
          <p:nvPicPr>
            <p:cNvPr id="6" name="Picture 5" descr="Cash-gun GIFs - Get the best GIF on GIPHY">
              <a:extLst>
                <a:ext uri="{FF2B5EF4-FFF2-40B4-BE49-F238E27FC236}">
                  <a16:creationId xmlns:a16="http://schemas.microsoft.com/office/drawing/2014/main" id="{3EE6FD3B-A65E-4A29-4AE2-851A913027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6561" y="948280"/>
              <a:ext cx="3935186" cy="39351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BC84C0-D555-24FD-2D49-C90A7FDEBE68}"/>
                </a:ext>
              </a:extLst>
            </p:cNvPr>
            <p:cNvSpPr txBox="1"/>
            <p:nvPr/>
          </p:nvSpPr>
          <p:spPr>
            <a:xfrm>
              <a:off x="7592602" y="3339101"/>
              <a:ext cx="3849145" cy="1323439"/>
            </a:xfrm>
            <a:prstGeom prst="rect">
              <a:avLst/>
            </a:prstGeom>
            <a:noFill/>
          </p:spPr>
          <p:txBody>
            <a:bodyPr wrap="square" rtlCol="0">
              <a:spAutoFit/>
            </a:bodyPr>
            <a:lstStyle/>
            <a:p>
              <a:pPr algn="ctr"/>
              <a:r>
                <a:rPr lang="en-US" sz="4000" dirty="0">
                  <a:solidFill>
                    <a:schemeClr val="bg1"/>
                  </a:solidFill>
                </a:rPr>
                <a:t>All about the Benjamins</a:t>
              </a:r>
            </a:p>
          </p:txBody>
        </p:sp>
      </p:grpSp>
    </p:spTree>
    <p:extLst>
      <p:ext uri="{BB962C8B-B14F-4D97-AF65-F5344CB8AC3E}">
        <p14:creationId xmlns:p14="http://schemas.microsoft.com/office/powerpoint/2010/main" val="409810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B4DDDE8-D95A-9256-A4F8-AFC5B54FDE4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1CF0135-CA06-0378-3321-1E4D12E311D2}"/>
              </a:ext>
            </a:extLst>
          </p:cNvPr>
          <p:cNvSpPr txBox="1"/>
          <p:nvPr/>
        </p:nvSpPr>
        <p:spPr>
          <a:xfrm>
            <a:off x="104286" y="-815926"/>
            <a:ext cx="11983428" cy="170547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dirty="0">
                <a:latin typeface="Montserrat" panose="00000500000000000000" pitchFamily="2" charset="0"/>
                <a:ea typeface="+mj-ea"/>
                <a:cs typeface="+mj-cs"/>
              </a:rPr>
              <a:t>Cyber Crime – The Aftermath</a:t>
            </a:r>
          </a:p>
        </p:txBody>
      </p:sp>
      <p:grpSp>
        <p:nvGrpSpPr>
          <p:cNvPr id="3" name="Group 2">
            <a:extLst>
              <a:ext uri="{FF2B5EF4-FFF2-40B4-BE49-F238E27FC236}">
                <a16:creationId xmlns:a16="http://schemas.microsoft.com/office/drawing/2014/main" id="{6049D280-A962-1043-B95D-C4DAABAF3591}"/>
              </a:ext>
            </a:extLst>
          </p:cNvPr>
          <p:cNvGrpSpPr/>
          <p:nvPr/>
        </p:nvGrpSpPr>
        <p:grpSpPr>
          <a:xfrm>
            <a:off x="2176095" y="1997967"/>
            <a:ext cx="7839809" cy="3584521"/>
            <a:chOff x="5138246" y="2075542"/>
            <a:chExt cx="6629401" cy="2688482"/>
          </a:xfrm>
        </p:grpSpPr>
        <p:pic>
          <p:nvPicPr>
            <p:cNvPr id="5" name="Picture 4">
              <a:extLst>
                <a:ext uri="{FF2B5EF4-FFF2-40B4-BE49-F238E27FC236}">
                  <a16:creationId xmlns:a16="http://schemas.microsoft.com/office/drawing/2014/main" id="{672ED3BD-88A5-E560-B6CE-3AD8851133DB}"/>
                </a:ext>
              </a:extLst>
            </p:cNvPr>
            <p:cNvPicPr>
              <a:picLocks noChangeAspect="1"/>
            </p:cNvPicPr>
            <p:nvPr/>
          </p:nvPicPr>
          <p:blipFill>
            <a:blip r:embed="rId3"/>
            <a:stretch>
              <a:fillRect/>
            </a:stretch>
          </p:blipFill>
          <p:spPr>
            <a:xfrm>
              <a:off x="5138246" y="2093976"/>
              <a:ext cx="1515252" cy="2670048"/>
            </a:xfrm>
            <a:prstGeom prst="rect">
              <a:avLst/>
            </a:prstGeom>
          </p:spPr>
        </p:pic>
        <p:pic>
          <p:nvPicPr>
            <p:cNvPr id="8" name="Picture 7">
              <a:extLst>
                <a:ext uri="{FF2B5EF4-FFF2-40B4-BE49-F238E27FC236}">
                  <a16:creationId xmlns:a16="http://schemas.microsoft.com/office/drawing/2014/main" id="{BAA20EBC-0950-E3B0-0CED-28AE1C41F70D}"/>
                </a:ext>
              </a:extLst>
            </p:cNvPr>
            <p:cNvPicPr>
              <a:picLocks noChangeAspect="1"/>
            </p:cNvPicPr>
            <p:nvPr/>
          </p:nvPicPr>
          <p:blipFill>
            <a:blip r:embed="rId4"/>
            <a:stretch>
              <a:fillRect/>
            </a:stretch>
          </p:blipFill>
          <p:spPr>
            <a:xfrm>
              <a:off x="10121009" y="2075542"/>
              <a:ext cx="1646638" cy="2670048"/>
            </a:xfrm>
            <a:prstGeom prst="rect">
              <a:avLst/>
            </a:prstGeom>
          </p:spPr>
        </p:pic>
        <p:pic>
          <p:nvPicPr>
            <p:cNvPr id="9" name="Picture 8">
              <a:extLst>
                <a:ext uri="{FF2B5EF4-FFF2-40B4-BE49-F238E27FC236}">
                  <a16:creationId xmlns:a16="http://schemas.microsoft.com/office/drawing/2014/main" id="{3EEAD0A6-9F6A-6324-CF14-A35B40B3B6FB}"/>
                </a:ext>
              </a:extLst>
            </p:cNvPr>
            <p:cNvPicPr>
              <a:picLocks noChangeAspect="1"/>
            </p:cNvPicPr>
            <p:nvPr/>
          </p:nvPicPr>
          <p:blipFill>
            <a:blip r:embed="rId5"/>
            <a:stretch>
              <a:fillRect/>
            </a:stretch>
          </p:blipFill>
          <p:spPr>
            <a:xfrm>
              <a:off x="7379798" y="2075542"/>
              <a:ext cx="2096615" cy="2670048"/>
            </a:xfrm>
            <a:prstGeom prst="rect">
              <a:avLst/>
            </a:prstGeom>
            <a:solidFill>
              <a:schemeClr val="bg1"/>
            </a:solidFill>
          </p:spPr>
        </p:pic>
      </p:grpSp>
    </p:spTree>
    <p:extLst>
      <p:ext uri="{BB962C8B-B14F-4D97-AF65-F5344CB8AC3E}">
        <p14:creationId xmlns:p14="http://schemas.microsoft.com/office/powerpoint/2010/main" val="1407859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73DAF26-C5B8-53D8-A5A1-8D99FEFADD4D}"/>
            </a:ext>
          </a:extLst>
        </p:cNvPr>
        <p:cNvGrpSpPr/>
        <p:nvPr/>
      </p:nvGrpSpPr>
      <p:grpSpPr>
        <a:xfrm>
          <a:off x="0" y="0"/>
          <a:ext cx="0" cy="0"/>
          <a:chOff x="0" y="0"/>
          <a:chExt cx="0" cy="0"/>
        </a:xfrm>
      </p:grpSpPr>
      <p:sp>
        <p:nvSpPr>
          <p:cNvPr id="4" name="Text Placeholder 1">
            <a:extLst>
              <a:ext uri="{FF2B5EF4-FFF2-40B4-BE49-F238E27FC236}">
                <a16:creationId xmlns:a16="http://schemas.microsoft.com/office/drawing/2014/main" id="{CA0B142F-3D3B-AF03-4516-F9A4282891D6}"/>
              </a:ext>
            </a:extLst>
          </p:cNvPr>
          <p:cNvSpPr txBox="1">
            <a:spLocks/>
          </p:cNvSpPr>
          <p:nvPr/>
        </p:nvSpPr>
        <p:spPr>
          <a:xfrm>
            <a:off x="0" y="955556"/>
            <a:ext cx="12192000" cy="122529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buFont typeface="Arial" panose="020B0604020202020204" pitchFamily="34" charset="0"/>
              <a:buNone/>
            </a:pPr>
            <a:r>
              <a:rPr lang="en-US" sz="4000" b="1" dirty="0">
                <a:latin typeface="Montserrat" pitchFamily="2" charset="77"/>
              </a:rPr>
              <a:t>How do Criminals Makes Money?</a:t>
            </a:r>
          </a:p>
        </p:txBody>
      </p:sp>
      <p:pic>
        <p:nvPicPr>
          <p:cNvPr id="10" name="Picture 9">
            <a:extLst>
              <a:ext uri="{FF2B5EF4-FFF2-40B4-BE49-F238E27FC236}">
                <a16:creationId xmlns:a16="http://schemas.microsoft.com/office/drawing/2014/main" id="{C27E1651-F991-3D86-97AC-E4CF91F76E89}"/>
              </a:ext>
            </a:extLst>
          </p:cNvPr>
          <p:cNvPicPr>
            <a:picLocks noChangeAspect="1"/>
          </p:cNvPicPr>
          <p:nvPr/>
        </p:nvPicPr>
        <p:blipFill>
          <a:blip r:embed="rId3"/>
          <a:stretch>
            <a:fillRect/>
          </a:stretch>
        </p:blipFill>
        <p:spPr>
          <a:xfrm>
            <a:off x="3333993" y="2348116"/>
            <a:ext cx="1022368" cy="1233165"/>
          </a:xfrm>
          <a:prstGeom prst="rect">
            <a:avLst/>
          </a:prstGeom>
        </p:spPr>
      </p:pic>
      <p:pic>
        <p:nvPicPr>
          <p:cNvPr id="11" name="Picture 10">
            <a:extLst>
              <a:ext uri="{FF2B5EF4-FFF2-40B4-BE49-F238E27FC236}">
                <a16:creationId xmlns:a16="http://schemas.microsoft.com/office/drawing/2014/main" id="{045C7350-4AE4-FC70-DF06-6F4F5CC54E41}"/>
              </a:ext>
            </a:extLst>
          </p:cNvPr>
          <p:cNvPicPr>
            <a:picLocks noChangeAspect="1"/>
          </p:cNvPicPr>
          <p:nvPr/>
        </p:nvPicPr>
        <p:blipFill>
          <a:blip r:embed="rId4"/>
          <a:stretch>
            <a:fillRect/>
          </a:stretch>
        </p:blipFill>
        <p:spPr>
          <a:xfrm>
            <a:off x="7835575" y="2348116"/>
            <a:ext cx="1225296" cy="1225296"/>
          </a:xfrm>
          <a:prstGeom prst="rect">
            <a:avLst/>
          </a:prstGeom>
        </p:spPr>
      </p:pic>
      <p:pic>
        <p:nvPicPr>
          <p:cNvPr id="12" name="Picture 11">
            <a:extLst>
              <a:ext uri="{FF2B5EF4-FFF2-40B4-BE49-F238E27FC236}">
                <a16:creationId xmlns:a16="http://schemas.microsoft.com/office/drawing/2014/main" id="{494463CB-73E4-460E-4D6B-93DBD9E942B2}"/>
              </a:ext>
            </a:extLst>
          </p:cNvPr>
          <p:cNvPicPr>
            <a:picLocks noChangeAspect="1"/>
          </p:cNvPicPr>
          <p:nvPr/>
        </p:nvPicPr>
        <p:blipFill>
          <a:blip r:embed="rId5"/>
          <a:stretch>
            <a:fillRect/>
          </a:stretch>
        </p:blipFill>
        <p:spPr>
          <a:xfrm>
            <a:off x="5587464" y="2431355"/>
            <a:ext cx="1017072" cy="1317191"/>
          </a:xfrm>
          <a:prstGeom prst="rect">
            <a:avLst/>
          </a:prstGeom>
        </p:spPr>
      </p:pic>
    </p:spTree>
    <p:extLst>
      <p:ext uri="{BB962C8B-B14F-4D97-AF65-F5344CB8AC3E}">
        <p14:creationId xmlns:p14="http://schemas.microsoft.com/office/powerpoint/2010/main" val="1242390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BDDDA6-DADB-5DE3-A88C-E9E8AF60514F}"/>
              </a:ext>
            </a:extLst>
          </p:cNvPr>
          <p:cNvSpPr txBox="1"/>
          <p:nvPr/>
        </p:nvSpPr>
        <p:spPr>
          <a:xfrm>
            <a:off x="7367035" y="3075057"/>
            <a:ext cx="4514408" cy="707886"/>
          </a:xfrm>
          <a:prstGeom prst="rect">
            <a:avLst/>
          </a:prstGeom>
          <a:noFill/>
        </p:spPr>
        <p:txBody>
          <a:bodyPr wrap="square" rtlCol="0">
            <a:spAutoFit/>
          </a:bodyPr>
          <a:lstStyle/>
          <a:p>
            <a:pPr algn="ctr" defTabSz="841248">
              <a:spcAft>
                <a:spcPts val="600"/>
              </a:spcAft>
            </a:pPr>
            <a:r>
              <a:rPr lang="en-US" sz="4000" b="1" kern="1200" dirty="0">
                <a:solidFill>
                  <a:schemeClr val="tx1"/>
                </a:solidFill>
                <a:latin typeface="Montserrat" panose="00000500000000000000" pitchFamily="2" charset="0"/>
              </a:rPr>
              <a:t>Cyber Extortion</a:t>
            </a:r>
            <a:endParaRPr lang="en-US" sz="4000" b="1" dirty="0">
              <a:latin typeface="Montserrat" panose="00000500000000000000" pitchFamily="2" charset="0"/>
            </a:endParaRPr>
          </a:p>
        </p:txBody>
      </p:sp>
      <p:pic>
        <p:nvPicPr>
          <p:cNvPr id="2" name="Picture 1" descr="Graphical user interface, text&#10;&#10;Description automatically generated">
            <a:extLst>
              <a:ext uri="{FF2B5EF4-FFF2-40B4-BE49-F238E27FC236}">
                <a16:creationId xmlns:a16="http://schemas.microsoft.com/office/drawing/2014/main" id="{D57BFAFA-2C2F-6D4F-B90E-C42BD820B3F7}"/>
              </a:ext>
            </a:extLst>
          </p:cNvPr>
          <p:cNvPicPr>
            <a:picLocks noChangeAspect="1"/>
          </p:cNvPicPr>
          <p:nvPr/>
        </p:nvPicPr>
        <p:blipFill>
          <a:blip r:embed="rId3"/>
          <a:stretch>
            <a:fillRect/>
          </a:stretch>
        </p:blipFill>
        <p:spPr>
          <a:xfrm>
            <a:off x="643467" y="480060"/>
            <a:ext cx="6824529" cy="5737860"/>
          </a:xfrm>
          <a:prstGeom prst="rect">
            <a:avLst/>
          </a:prstGeom>
        </p:spPr>
      </p:pic>
    </p:spTree>
    <p:extLst>
      <p:ext uri="{BB962C8B-B14F-4D97-AF65-F5344CB8AC3E}">
        <p14:creationId xmlns:p14="http://schemas.microsoft.com/office/powerpoint/2010/main" val="84264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347E1C5-EF3D-83BB-2466-7D84068E81A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3D626B4-95AC-ED65-CC04-430C6AC44D5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6992" y="998658"/>
            <a:ext cx="7053626" cy="47082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AB87EC2-8B47-40D6-F0D6-B7DC7AA4D1CC}"/>
              </a:ext>
            </a:extLst>
          </p:cNvPr>
          <p:cNvSpPr txBox="1"/>
          <p:nvPr/>
        </p:nvSpPr>
        <p:spPr>
          <a:xfrm>
            <a:off x="7665720" y="2686928"/>
            <a:ext cx="4023360" cy="176617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kern="1200" dirty="0">
                <a:solidFill>
                  <a:schemeClr val="tx1"/>
                </a:solidFill>
                <a:latin typeface="Montserrat" panose="00000500000000000000" pitchFamily="2" charset="0"/>
                <a:ea typeface="+mj-ea"/>
                <a:cs typeface="+mj-cs"/>
              </a:rPr>
              <a:t>Sell Your Data on the Dark Web</a:t>
            </a:r>
          </a:p>
        </p:txBody>
      </p:sp>
      <p:sp>
        <p:nvSpPr>
          <p:cNvPr id="6" name="TextBox 5">
            <a:extLst>
              <a:ext uri="{FF2B5EF4-FFF2-40B4-BE49-F238E27FC236}">
                <a16:creationId xmlns:a16="http://schemas.microsoft.com/office/drawing/2014/main" id="{397F3C6B-B9F6-A267-2DE4-A623718F6DD0}"/>
              </a:ext>
            </a:extLst>
          </p:cNvPr>
          <p:cNvSpPr txBox="1"/>
          <p:nvPr/>
        </p:nvSpPr>
        <p:spPr>
          <a:xfrm>
            <a:off x="745588" y="5838092"/>
            <a:ext cx="5978769" cy="400110"/>
          </a:xfrm>
          <a:prstGeom prst="rect">
            <a:avLst/>
          </a:prstGeom>
          <a:noFill/>
        </p:spPr>
        <p:txBody>
          <a:bodyPr wrap="square" rtlCol="0">
            <a:spAutoFit/>
          </a:bodyPr>
          <a:lstStyle/>
          <a:p>
            <a:pPr algn="ctr"/>
            <a:r>
              <a:rPr lang="en-US" sz="2000" dirty="0">
                <a:latin typeface="Montserrat" panose="00000500000000000000" pitchFamily="2" charset="0"/>
              </a:rPr>
              <a:t>Business E-mail Compromise</a:t>
            </a:r>
          </a:p>
        </p:txBody>
      </p:sp>
    </p:spTree>
    <p:extLst>
      <p:ext uri="{BB962C8B-B14F-4D97-AF65-F5344CB8AC3E}">
        <p14:creationId xmlns:p14="http://schemas.microsoft.com/office/powerpoint/2010/main" val="180153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1294B-995E-A74E-A93E-02512587199C}"/>
              </a:ext>
            </a:extLst>
          </p:cNvPr>
          <p:cNvSpPr>
            <a:spLocks noGrp="1"/>
          </p:cNvSpPr>
          <p:nvPr>
            <p:ph type="title"/>
          </p:nvPr>
        </p:nvSpPr>
        <p:spPr>
          <a:xfrm>
            <a:off x="838200" y="71211"/>
            <a:ext cx="10515600" cy="1325563"/>
          </a:xfrm>
        </p:spPr>
        <p:txBody>
          <a:bodyPr>
            <a:normAutofit/>
          </a:bodyPr>
          <a:lstStyle/>
          <a:p>
            <a:r>
              <a:rPr lang="en-US" sz="4000" b="1" dirty="0">
                <a:latin typeface="Montserrat"/>
              </a:rPr>
              <a:t>Scary Story – Acquirer Pays $1.2MM</a:t>
            </a:r>
          </a:p>
        </p:txBody>
      </p:sp>
      <p:sp>
        <p:nvSpPr>
          <p:cNvPr id="3" name="Content Placeholder 2">
            <a:extLst>
              <a:ext uri="{FF2B5EF4-FFF2-40B4-BE49-F238E27FC236}">
                <a16:creationId xmlns:a16="http://schemas.microsoft.com/office/drawing/2014/main" id="{785C2062-8420-3B46-968C-1CB643E35006}"/>
              </a:ext>
            </a:extLst>
          </p:cNvPr>
          <p:cNvSpPr>
            <a:spLocks noGrp="1"/>
          </p:cNvSpPr>
          <p:nvPr>
            <p:ph sz="half" idx="1"/>
          </p:nvPr>
        </p:nvSpPr>
        <p:spPr>
          <a:xfrm>
            <a:off x="456740" y="1782696"/>
            <a:ext cx="5181600" cy="4117975"/>
          </a:xfrm>
          <a:solidFill>
            <a:schemeClr val="bg1"/>
          </a:solidFill>
        </p:spPr>
        <p:txBody>
          <a:bodyPr vert="horz" lIns="91440" tIns="45720" rIns="91440" bIns="45720" rtlCol="0" anchor="t">
            <a:normAutofit/>
          </a:bodyPr>
          <a:lstStyle/>
          <a:p>
            <a:pPr marL="0" indent="0">
              <a:buNone/>
            </a:pPr>
            <a:r>
              <a:rPr lang="en-US" sz="2000" b="1" dirty="0">
                <a:latin typeface="Montserrat"/>
              </a:rPr>
              <a:t>Sitting in the weeds</a:t>
            </a:r>
          </a:p>
          <a:p>
            <a:pPr marL="0" indent="0">
              <a:buNone/>
            </a:pPr>
            <a:endParaRPr lang="en-US" sz="2000" i="1" dirty="0">
              <a:latin typeface="Montserrat"/>
            </a:endParaRPr>
          </a:p>
          <a:p>
            <a:r>
              <a:rPr lang="en-US" sz="2000" dirty="0">
                <a:latin typeface="Montserrat"/>
              </a:rPr>
              <a:t>Malware placed through VPN</a:t>
            </a:r>
          </a:p>
          <a:p>
            <a:endParaRPr lang="en-US" sz="2000" dirty="0">
              <a:latin typeface="Montserrat"/>
            </a:endParaRPr>
          </a:p>
          <a:p>
            <a:r>
              <a:rPr lang="en-US" sz="2000" dirty="0">
                <a:latin typeface="Montserrat"/>
              </a:rPr>
              <a:t>Placed encrypted code months earlier and reading e-mails</a:t>
            </a:r>
          </a:p>
          <a:p>
            <a:endParaRPr lang="en-US" sz="2000" dirty="0">
              <a:latin typeface="Montserrat"/>
            </a:endParaRPr>
          </a:p>
          <a:p>
            <a:r>
              <a:rPr lang="en-US" sz="2000" dirty="0">
                <a:latin typeface="Montserrat"/>
              </a:rPr>
              <a:t>Additional $1.2MM just to have manufacturer restored.  </a:t>
            </a:r>
          </a:p>
        </p:txBody>
      </p:sp>
      <p:pic>
        <p:nvPicPr>
          <p:cNvPr id="5" name="Picture 2" descr="Malicious Windows Warning Email">
            <a:extLst>
              <a:ext uri="{FF2B5EF4-FFF2-40B4-BE49-F238E27FC236}">
                <a16:creationId xmlns:a16="http://schemas.microsoft.com/office/drawing/2014/main" id="{358D7DEC-0C32-C54D-BB97-BF3D85DEED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90688"/>
            <a:ext cx="5477857" cy="41129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a:bevelB/>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715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3F07CED-E18C-6078-393C-290673A6AD1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68EA684-5C84-3FBA-0AAD-06157A541462}"/>
              </a:ext>
            </a:extLst>
          </p:cNvPr>
          <p:cNvSpPr txBox="1"/>
          <p:nvPr/>
        </p:nvSpPr>
        <p:spPr>
          <a:xfrm>
            <a:off x="7799290" y="2686928"/>
            <a:ext cx="4023360" cy="176617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kern="1200" dirty="0">
                <a:solidFill>
                  <a:schemeClr val="tx1"/>
                </a:solidFill>
                <a:latin typeface="Montserrat" panose="00000500000000000000" pitchFamily="2" charset="0"/>
                <a:ea typeface="+mj-ea"/>
                <a:cs typeface="+mj-cs"/>
              </a:rPr>
              <a:t>Invoice Manipulation</a:t>
            </a:r>
          </a:p>
        </p:txBody>
      </p:sp>
      <p:sp>
        <p:nvSpPr>
          <p:cNvPr id="6" name="TextBox 5">
            <a:extLst>
              <a:ext uri="{FF2B5EF4-FFF2-40B4-BE49-F238E27FC236}">
                <a16:creationId xmlns:a16="http://schemas.microsoft.com/office/drawing/2014/main" id="{F9717CE6-BDD7-B2BA-AC2D-5A9984E5318C}"/>
              </a:ext>
            </a:extLst>
          </p:cNvPr>
          <p:cNvSpPr txBox="1"/>
          <p:nvPr/>
        </p:nvSpPr>
        <p:spPr>
          <a:xfrm>
            <a:off x="745588" y="5838092"/>
            <a:ext cx="5978769" cy="400110"/>
          </a:xfrm>
          <a:prstGeom prst="rect">
            <a:avLst/>
          </a:prstGeom>
          <a:noFill/>
        </p:spPr>
        <p:txBody>
          <a:bodyPr wrap="square" rtlCol="0">
            <a:spAutoFit/>
          </a:bodyPr>
          <a:lstStyle/>
          <a:p>
            <a:pPr algn="ctr"/>
            <a:r>
              <a:rPr lang="en-US" sz="2000" dirty="0">
                <a:latin typeface="Montserrat" panose="00000500000000000000" pitchFamily="2" charset="0"/>
              </a:rPr>
              <a:t>Business E-mail Compromise</a:t>
            </a:r>
          </a:p>
        </p:txBody>
      </p:sp>
      <p:pic>
        <p:nvPicPr>
          <p:cNvPr id="3074" name="Picture 2">
            <a:extLst>
              <a:ext uri="{FF2B5EF4-FFF2-40B4-BE49-F238E27FC236}">
                <a16:creationId xmlns:a16="http://schemas.microsoft.com/office/drawing/2014/main" id="{AD3B7206-88D2-3B7C-3F6F-062C73D2D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350" y="1162889"/>
            <a:ext cx="7296370" cy="4250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53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D6349EC-5BD8-7BFE-C5C6-A85BE9C757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9117C70-3F12-F835-D3DE-2F8DBF5F6E28}"/>
              </a:ext>
            </a:extLst>
          </p:cNvPr>
          <p:cNvSpPr txBox="1"/>
          <p:nvPr/>
        </p:nvSpPr>
        <p:spPr>
          <a:xfrm>
            <a:off x="7962314" y="2686927"/>
            <a:ext cx="3860336" cy="246184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dirty="0">
                <a:latin typeface="Montserrat" panose="00000500000000000000" pitchFamily="2" charset="0"/>
                <a:ea typeface="+mj-ea"/>
                <a:cs typeface="+mj-cs"/>
              </a:rPr>
              <a:t>“Muling”</a:t>
            </a:r>
            <a:br>
              <a:rPr lang="en-US" sz="4000" b="1" kern="1200" dirty="0">
                <a:solidFill>
                  <a:schemeClr val="tx1"/>
                </a:solidFill>
                <a:latin typeface="Montserrat" panose="00000500000000000000" pitchFamily="2" charset="0"/>
                <a:ea typeface="+mj-ea"/>
                <a:cs typeface="+mj-cs"/>
              </a:rPr>
            </a:br>
            <a:br>
              <a:rPr lang="en-US" sz="4000" b="1" kern="1200" dirty="0">
                <a:solidFill>
                  <a:schemeClr val="tx1"/>
                </a:solidFill>
                <a:latin typeface="Montserrat" panose="00000500000000000000" pitchFamily="2" charset="0"/>
                <a:ea typeface="+mj-ea"/>
                <a:cs typeface="+mj-cs"/>
              </a:rPr>
            </a:br>
            <a:r>
              <a:rPr lang="en-US" sz="4000" b="1" kern="1200" dirty="0">
                <a:solidFill>
                  <a:schemeClr val="tx1"/>
                </a:solidFill>
                <a:latin typeface="Montserrat" panose="00000500000000000000" pitchFamily="2" charset="0"/>
                <a:ea typeface="+mj-ea"/>
                <a:cs typeface="+mj-cs"/>
              </a:rPr>
              <a:t> Access to Bigger Phish</a:t>
            </a:r>
          </a:p>
        </p:txBody>
      </p:sp>
      <p:pic>
        <p:nvPicPr>
          <p:cNvPr id="2" name="Picture 2" descr="Mule definition and meaning | Collins English Dictionary">
            <a:extLst>
              <a:ext uri="{FF2B5EF4-FFF2-40B4-BE49-F238E27FC236}">
                <a16:creationId xmlns:a16="http://schemas.microsoft.com/office/drawing/2014/main" id="{A2859F55-8AAC-7561-03D8-7E4E59AED0E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44199" y="1464912"/>
            <a:ext cx="5210962" cy="38386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FFCA27F-588A-3E06-81F2-484D45122C22}"/>
              </a:ext>
            </a:extLst>
          </p:cNvPr>
          <p:cNvSpPr txBox="1"/>
          <p:nvPr/>
        </p:nvSpPr>
        <p:spPr>
          <a:xfrm>
            <a:off x="1950447" y="5393088"/>
            <a:ext cx="4304714" cy="400110"/>
          </a:xfrm>
          <a:prstGeom prst="rect">
            <a:avLst/>
          </a:prstGeom>
          <a:noFill/>
        </p:spPr>
        <p:txBody>
          <a:bodyPr wrap="square" rtlCol="0">
            <a:spAutoFit/>
          </a:bodyPr>
          <a:lstStyle/>
          <a:p>
            <a:pPr algn="ctr"/>
            <a:r>
              <a:rPr lang="en-US" sz="2000" dirty="0">
                <a:latin typeface="Montserrat" panose="00000500000000000000" pitchFamily="2" charset="0"/>
              </a:rPr>
              <a:t>Supply Chain Attacks</a:t>
            </a:r>
          </a:p>
        </p:txBody>
      </p:sp>
    </p:spTree>
    <p:extLst>
      <p:ext uri="{BB962C8B-B14F-4D97-AF65-F5344CB8AC3E}">
        <p14:creationId xmlns:p14="http://schemas.microsoft.com/office/powerpoint/2010/main" val="134260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5BB679F8-E858-402A-B48C-A6F6BAEBE6BF}"/>
              </a:ext>
            </a:extLst>
          </p:cNvPr>
          <p:cNvSpPr txBox="1">
            <a:spLocks/>
          </p:cNvSpPr>
          <p:nvPr/>
        </p:nvSpPr>
        <p:spPr>
          <a:xfrm>
            <a:off x="195408" y="5828457"/>
            <a:ext cx="11996591" cy="232302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buFont typeface="Arial" panose="020B0604020202020204" pitchFamily="34" charset="0"/>
              <a:buNone/>
            </a:pPr>
            <a:endParaRPr lang="en-US" dirty="0">
              <a:latin typeface="Montserrat Medium" pitchFamily="2" charset="77"/>
            </a:endParaRPr>
          </a:p>
        </p:txBody>
      </p:sp>
      <p:sp>
        <p:nvSpPr>
          <p:cNvPr id="2" name="TextBox 1">
            <a:extLst>
              <a:ext uri="{FF2B5EF4-FFF2-40B4-BE49-F238E27FC236}">
                <a16:creationId xmlns:a16="http://schemas.microsoft.com/office/drawing/2014/main" id="{2D0A6D74-C78D-504E-76AC-E400AC5922A4}"/>
              </a:ext>
            </a:extLst>
          </p:cNvPr>
          <p:cNvSpPr txBox="1"/>
          <p:nvPr/>
        </p:nvSpPr>
        <p:spPr>
          <a:xfrm>
            <a:off x="1068451" y="1290337"/>
            <a:ext cx="9496386" cy="2554545"/>
          </a:xfrm>
          <a:prstGeom prst="rect">
            <a:avLst/>
          </a:prstGeom>
          <a:noFill/>
        </p:spPr>
        <p:txBody>
          <a:bodyPr wrap="square" lIns="91440" tIns="45720" rIns="91440" bIns="45720" rtlCol="0" anchor="t">
            <a:spAutoFit/>
          </a:bodyPr>
          <a:lstStyle/>
          <a:p>
            <a:pPr algn="ctr"/>
            <a:r>
              <a:rPr lang="en-US" sz="4000" b="1" i="0" dirty="0">
                <a:solidFill>
                  <a:srgbClr val="FF0000"/>
                </a:solidFill>
                <a:effectLst/>
                <a:latin typeface="Montserrat"/>
              </a:rPr>
              <a:t>Under Siege</a:t>
            </a:r>
            <a:r>
              <a:rPr lang="en-US" sz="4000" b="1" i="0" dirty="0">
                <a:effectLst/>
                <a:latin typeface="Montserrat"/>
              </a:rPr>
              <a:t>: The Looming Cyber Threat Over </a:t>
            </a:r>
            <a:r>
              <a:rPr lang="en-US" sz="4000" b="1" dirty="0">
                <a:latin typeface="Montserrat"/>
              </a:rPr>
              <a:t>Main Street</a:t>
            </a:r>
            <a:br>
              <a:rPr lang="en-US" sz="4000" b="1" i="0" dirty="0">
                <a:effectLst/>
                <a:latin typeface="Montserrat" panose="00000500000000000000" pitchFamily="2" charset="0"/>
              </a:rPr>
            </a:br>
            <a:br>
              <a:rPr lang="en-US" sz="4000" b="1" i="0" dirty="0">
                <a:effectLst/>
                <a:latin typeface="Montserrat" panose="00000500000000000000" pitchFamily="2" charset="0"/>
              </a:rPr>
            </a:br>
            <a:r>
              <a:rPr lang="en-US" sz="4000" i="0" dirty="0">
                <a:effectLst/>
                <a:latin typeface="Montserrat"/>
              </a:rPr>
              <a:t>The #1 Financial Risk to a Business</a:t>
            </a:r>
            <a:endParaRPr lang="en-US" sz="4000" dirty="0">
              <a:effectLst/>
              <a:latin typeface="Montserrat"/>
            </a:endParaRPr>
          </a:p>
        </p:txBody>
      </p:sp>
    </p:spTree>
    <p:extLst>
      <p:ext uri="{BB962C8B-B14F-4D97-AF65-F5344CB8AC3E}">
        <p14:creationId xmlns:p14="http://schemas.microsoft.com/office/powerpoint/2010/main" val="3496009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7F1CFBC-B71B-CC34-5C32-C7D297B89198}"/>
            </a:ext>
          </a:extLst>
        </p:cNvPr>
        <p:cNvGrpSpPr/>
        <p:nvPr/>
      </p:nvGrpSpPr>
      <p:grpSpPr>
        <a:xfrm>
          <a:off x="0" y="0"/>
          <a:ext cx="0" cy="0"/>
          <a:chOff x="0" y="0"/>
          <a:chExt cx="0" cy="0"/>
        </a:xfrm>
      </p:grpSpPr>
      <p:sp>
        <p:nvSpPr>
          <p:cNvPr id="4" name="Text Placeholder 1">
            <a:extLst>
              <a:ext uri="{FF2B5EF4-FFF2-40B4-BE49-F238E27FC236}">
                <a16:creationId xmlns:a16="http://schemas.microsoft.com/office/drawing/2014/main" id="{B5156EFA-7765-43F4-3A79-3C573ED3B513}"/>
              </a:ext>
            </a:extLst>
          </p:cNvPr>
          <p:cNvSpPr txBox="1">
            <a:spLocks/>
          </p:cNvSpPr>
          <p:nvPr/>
        </p:nvSpPr>
        <p:spPr>
          <a:xfrm>
            <a:off x="0" y="955556"/>
            <a:ext cx="12192000" cy="122529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buFont typeface="Arial" panose="020B0604020202020204" pitchFamily="34" charset="0"/>
              <a:buNone/>
            </a:pPr>
            <a:r>
              <a:rPr lang="en-US" sz="4000" b="1" dirty="0">
                <a:latin typeface="Montserrat" pitchFamily="2" charset="77"/>
              </a:rPr>
              <a:t>The Anatomy of an Attack</a:t>
            </a:r>
          </a:p>
        </p:txBody>
      </p:sp>
      <p:pic>
        <p:nvPicPr>
          <p:cNvPr id="10" name="Picture 9">
            <a:extLst>
              <a:ext uri="{FF2B5EF4-FFF2-40B4-BE49-F238E27FC236}">
                <a16:creationId xmlns:a16="http://schemas.microsoft.com/office/drawing/2014/main" id="{E4B789A1-1138-A483-F476-D3302CE6DE86}"/>
              </a:ext>
            </a:extLst>
          </p:cNvPr>
          <p:cNvPicPr>
            <a:picLocks noChangeAspect="1"/>
          </p:cNvPicPr>
          <p:nvPr/>
        </p:nvPicPr>
        <p:blipFill>
          <a:blip r:embed="rId3"/>
          <a:stretch>
            <a:fillRect/>
          </a:stretch>
        </p:blipFill>
        <p:spPr>
          <a:xfrm>
            <a:off x="3333993" y="2348116"/>
            <a:ext cx="1022368" cy="1233165"/>
          </a:xfrm>
          <a:prstGeom prst="rect">
            <a:avLst/>
          </a:prstGeom>
        </p:spPr>
      </p:pic>
      <p:pic>
        <p:nvPicPr>
          <p:cNvPr id="11" name="Picture 10">
            <a:extLst>
              <a:ext uri="{FF2B5EF4-FFF2-40B4-BE49-F238E27FC236}">
                <a16:creationId xmlns:a16="http://schemas.microsoft.com/office/drawing/2014/main" id="{17538FC9-65E7-59BE-E48C-5DB7D6D90321}"/>
              </a:ext>
            </a:extLst>
          </p:cNvPr>
          <p:cNvPicPr>
            <a:picLocks noChangeAspect="1"/>
          </p:cNvPicPr>
          <p:nvPr/>
        </p:nvPicPr>
        <p:blipFill>
          <a:blip r:embed="rId4"/>
          <a:stretch>
            <a:fillRect/>
          </a:stretch>
        </p:blipFill>
        <p:spPr>
          <a:xfrm>
            <a:off x="7835575" y="2348116"/>
            <a:ext cx="1225296" cy="1225296"/>
          </a:xfrm>
          <a:prstGeom prst="rect">
            <a:avLst/>
          </a:prstGeom>
        </p:spPr>
      </p:pic>
      <p:pic>
        <p:nvPicPr>
          <p:cNvPr id="12" name="Picture 11">
            <a:extLst>
              <a:ext uri="{FF2B5EF4-FFF2-40B4-BE49-F238E27FC236}">
                <a16:creationId xmlns:a16="http://schemas.microsoft.com/office/drawing/2014/main" id="{11BC780E-E035-DD75-7DB9-4B4F0A5DCC57}"/>
              </a:ext>
            </a:extLst>
          </p:cNvPr>
          <p:cNvPicPr>
            <a:picLocks noChangeAspect="1"/>
          </p:cNvPicPr>
          <p:nvPr/>
        </p:nvPicPr>
        <p:blipFill>
          <a:blip r:embed="rId5"/>
          <a:stretch>
            <a:fillRect/>
          </a:stretch>
        </p:blipFill>
        <p:spPr>
          <a:xfrm>
            <a:off x="5587464" y="2431355"/>
            <a:ext cx="1017072" cy="1317191"/>
          </a:xfrm>
          <a:prstGeom prst="rect">
            <a:avLst/>
          </a:prstGeom>
        </p:spPr>
      </p:pic>
    </p:spTree>
    <p:extLst>
      <p:ext uri="{BB962C8B-B14F-4D97-AF65-F5344CB8AC3E}">
        <p14:creationId xmlns:p14="http://schemas.microsoft.com/office/powerpoint/2010/main" val="3099642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530C4-D1A5-8940-8E5E-7456BB0033A3}"/>
              </a:ext>
            </a:extLst>
          </p:cNvPr>
          <p:cNvSpPr>
            <a:spLocks noGrp="1"/>
          </p:cNvSpPr>
          <p:nvPr>
            <p:ph type="title"/>
          </p:nvPr>
        </p:nvSpPr>
        <p:spPr>
          <a:xfrm>
            <a:off x="838200" y="72206"/>
            <a:ext cx="10515600" cy="1325563"/>
          </a:xfrm>
        </p:spPr>
        <p:txBody>
          <a:bodyPr>
            <a:normAutofit/>
          </a:bodyPr>
          <a:lstStyle/>
          <a:p>
            <a:pPr algn="ctr"/>
            <a:r>
              <a:rPr lang="en-US" sz="4000" b="1" dirty="0">
                <a:latin typeface="Montserrat" pitchFamily="2" charset="77"/>
              </a:rPr>
              <a:t>Reconnaissance</a:t>
            </a:r>
          </a:p>
        </p:txBody>
      </p:sp>
      <p:sp>
        <p:nvSpPr>
          <p:cNvPr id="3" name="Title 1">
            <a:extLst>
              <a:ext uri="{FF2B5EF4-FFF2-40B4-BE49-F238E27FC236}">
                <a16:creationId xmlns:a16="http://schemas.microsoft.com/office/drawing/2014/main" id="{2CBEFEC6-E74E-17C0-7342-95DE5F3341B3}"/>
              </a:ext>
            </a:extLst>
          </p:cNvPr>
          <p:cNvSpPr txBox="1">
            <a:spLocks/>
          </p:cNvSpPr>
          <p:nvPr/>
        </p:nvSpPr>
        <p:spPr>
          <a:xfrm>
            <a:off x="990600" y="55492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latin typeface="Montserrat" pitchFamily="2" charset="77"/>
              </a:rPr>
              <a:t>Social Engineering</a:t>
            </a:r>
          </a:p>
        </p:txBody>
      </p:sp>
      <p:pic>
        <p:nvPicPr>
          <p:cNvPr id="7" name="Picture 6">
            <a:extLst>
              <a:ext uri="{FF2B5EF4-FFF2-40B4-BE49-F238E27FC236}">
                <a16:creationId xmlns:a16="http://schemas.microsoft.com/office/drawing/2014/main" id="{DA350A89-5AE7-1B49-770E-85B0CA4ED254}"/>
              </a:ext>
            </a:extLst>
          </p:cNvPr>
          <p:cNvPicPr>
            <a:picLocks noChangeAspect="1"/>
          </p:cNvPicPr>
          <p:nvPr/>
        </p:nvPicPr>
        <p:blipFill>
          <a:blip r:embed="rId3"/>
          <a:stretch>
            <a:fillRect/>
          </a:stretch>
        </p:blipFill>
        <p:spPr>
          <a:xfrm>
            <a:off x="237307" y="1871445"/>
            <a:ext cx="11717385" cy="3115110"/>
          </a:xfrm>
          <a:prstGeom prst="rect">
            <a:avLst/>
          </a:prstGeom>
        </p:spPr>
      </p:pic>
    </p:spTree>
    <p:extLst>
      <p:ext uri="{BB962C8B-B14F-4D97-AF65-F5344CB8AC3E}">
        <p14:creationId xmlns:p14="http://schemas.microsoft.com/office/powerpoint/2010/main" val="4108112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B1A98BC-5DB5-5320-7D50-94ACDC449B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06538D-8F5C-0F6F-493F-ADFF5E7A0FF4}"/>
              </a:ext>
            </a:extLst>
          </p:cNvPr>
          <p:cNvSpPr>
            <a:spLocks noGrp="1"/>
          </p:cNvSpPr>
          <p:nvPr>
            <p:ph type="title"/>
          </p:nvPr>
        </p:nvSpPr>
        <p:spPr>
          <a:xfrm>
            <a:off x="838200" y="72206"/>
            <a:ext cx="10515600" cy="1325563"/>
          </a:xfrm>
        </p:spPr>
        <p:txBody>
          <a:bodyPr>
            <a:normAutofit/>
          </a:bodyPr>
          <a:lstStyle/>
          <a:p>
            <a:pPr algn="ctr"/>
            <a:r>
              <a:rPr lang="en-US" sz="4000" b="1" dirty="0">
                <a:latin typeface="Montserrat" pitchFamily="2" charset="77"/>
              </a:rPr>
              <a:t>Reconnaissance</a:t>
            </a:r>
          </a:p>
        </p:txBody>
      </p:sp>
      <p:pic>
        <p:nvPicPr>
          <p:cNvPr id="12" name="Picture 11" descr="Graphical user interface, text, application, email, Teams&#10;&#10;Description automatically generated">
            <a:extLst>
              <a:ext uri="{FF2B5EF4-FFF2-40B4-BE49-F238E27FC236}">
                <a16:creationId xmlns:a16="http://schemas.microsoft.com/office/drawing/2014/main" id="{89962EA4-AB8A-E5D5-7FD0-DA474FBB94F8}"/>
              </a:ext>
            </a:extLst>
          </p:cNvPr>
          <p:cNvPicPr>
            <a:picLocks noChangeAspect="1"/>
          </p:cNvPicPr>
          <p:nvPr/>
        </p:nvPicPr>
        <p:blipFill>
          <a:blip r:embed="rId3"/>
          <a:stretch>
            <a:fillRect/>
          </a:stretch>
        </p:blipFill>
        <p:spPr>
          <a:xfrm>
            <a:off x="2086519" y="1139018"/>
            <a:ext cx="8577331" cy="4579963"/>
          </a:xfrm>
          <a:prstGeom prst="rect">
            <a:avLst/>
          </a:prstGeom>
        </p:spPr>
      </p:pic>
      <p:sp>
        <p:nvSpPr>
          <p:cNvPr id="3" name="Title 1">
            <a:extLst>
              <a:ext uri="{FF2B5EF4-FFF2-40B4-BE49-F238E27FC236}">
                <a16:creationId xmlns:a16="http://schemas.microsoft.com/office/drawing/2014/main" id="{6541C1BB-94C6-97EA-0CF0-3986406B3CDF}"/>
              </a:ext>
            </a:extLst>
          </p:cNvPr>
          <p:cNvSpPr txBox="1">
            <a:spLocks/>
          </p:cNvSpPr>
          <p:nvPr/>
        </p:nvSpPr>
        <p:spPr>
          <a:xfrm>
            <a:off x="990600" y="55492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latin typeface="Montserrat" pitchFamily="2" charset="77"/>
              </a:rPr>
              <a:t>Spear Phishing</a:t>
            </a:r>
          </a:p>
        </p:txBody>
      </p:sp>
    </p:spTree>
    <p:extLst>
      <p:ext uri="{BB962C8B-B14F-4D97-AF65-F5344CB8AC3E}">
        <p14:creationId xmlns:p14="http://schemas.microsoft.com/office/powerpoint/2010/main" val="2876560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530C4-D1A5-8940-8E5E-7456BB0033A3}"/>
              </a:ext>
            </a:extLst>
          </p:cNvPr>
          <p:cNvSpPr>
            <a:spLocks noGrp="1"/>
          </p:cNvSpPr>
          <p:nvPr>
            <p:ph type="title"/>
          </p:nvPr>
        </p:nvSpPr>
        <p:spPr>
          <a:xfrm>
            <a:off x="709863" y="5978523"/>
            <a:ext cx="10515600" cy="942664"/>
          </a:xfrm>
        </p:spPr>
        <p:txBody>
          <a:bodyPr vert="horz" lIns="91440" tIns="45720" rIns="91440" bIns="45720" rtlCol="0" anchor="ctr">
            <a:normAutofit/>
          </a:bodyPr>
          <a:lstStyle/>
          <a:p>
            <a:pPr algn="ctr"/>
            <a:r>
              <a:rPr lang="en-US" sz="2000" kern="1200" dirty="0">
                <a:solidFill>
                  <a:schemeClr val="tx1"/>
                </a:solidFill>
                <a:latin typeface="Montserrat" panose="00000500000000000000" pitchFamily="2" charset="0"/>
              </a:rPr>
              <a:t>Typo squatting</a:t>
            </a:r>
          </a:p>
        </p:txBody>
      </p:sp>
      <p:pic>
        <p:nvPicPr>
          <p:cNvPr id="1028" name="Picture 4">
            <a:extLst>
              <a:ext uri="{FF2B5EF4-FFF2-40B4-BE49-F238E27FC236}">
                <a16:creationId xmlns:a16="http://schemas.microsoft.com/office/drawing/2014/main" id="{03ADAB6F-1C40-3641-57FD-0CC80183E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715" y="1179958"/>
            <a:ext cx="8698570" cy="502511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E3577872-B44A-B881-C3EB-5ECEEE1FDF1F}"/>
              </a:ext>
            </a:extLst>
          </p:cNvPr>
          <p:cNvSpPr txBox="1">
            <a:spLocks/>
          </p:cNvSpPr>
          <p:nvPr/>
        </p:nvSpPr>
        <p:spPr>
          <a:xfrm>
            <a:off x="838200" y="7220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Montserrat" pitchFamily="2" charset="77"/>
              </a:rPr>
              <a:t>The Trick</a:t>
            </a:r>
          </a:p>
        </p:txBody>
      </p:sp>
    </p:spTree>
    <p:extLst>
      <p:ext uri="{BB962C8B-B14F-4D97-AF65-F5344CB8AC3E}">
        <p14:creationId xmlns:p14="http://schemas.microsoft.com/office/powerpoint/2010/main" val="1172447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530C4-D1A5-8940-8E5E-7456BB0033A3}"/>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2000" b="1" kern="1200" dirty="0">
                <a:solidFill>
                  <a:schemeClr val="tx1"/>
                </a:solidFill>
                <a:latin typeface="Montserrat" panose="00000500000000000000" pitchFamily="2" charset="0"/>
              </a:rPr>
              <a:t>Credential Harvesting Form</a:t>
            </a:r>
          </a:p>
        </p:txBody>
      </p:sp>
      <p:pic>
        <p:nvPicPr>
          <p:cNvPr id="2050" name="Picture 2" descr="A screenshot of a computer&#10;&#10;Description automatically generated">
            <a:extLst>
              <a:ext uri="{FF2B5EF4-FFF2-40B4-BE49-F238E27FC236}">
                <a16:creationId xmlns:a16="http://schemas.microsoft.com/office/drawing/2014/main" id="{ABB4333E-E514-A916-E316-93C96D57DDE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88003" y="557189"/>
            <a:ext cx="8015993" cy="4629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349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A screenshot of a computer&#10;&#10;Description automatically generated">
            <a:extLst>
              <a:ext uri="{FF2B5EF4-FFF2-40B4-BE49-F238E27FC236}">
                <a16:creationId xmlns:a16="http://schemas.microsoft.com/office/drawing/2014/main" id="{05029C8F-8064-69E7-0053-93776D7DF07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90659" y="977479"/>
            <a:ext cx="8313337" cy="480095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18250843-60FC-A15A-4707-A0742D7DA70D}"/>
              </a:ext>
            </a:extLst>
          </p:cNvPr>
          <p:cNvSpPr txBox="1">
            <a:spLocks/>
          </p:cNvSpPr>
          <p:nvPr/>
        </p:nvSpPr>
        <p:spPr>
          <a:xfrm>
            <a:off x="838200" y="7220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b="1" dirty="0">
              <a:latin typeface="Montserrat" pitchFamily="2" charset="77"/>
            </a:endParaRPr>
          </a:p>
        </p:txBody>
      </p:sp>
      <p:sp>
        <p:nvSpPr>
          <p:cNvPr id="4" name="Title 1">
            <a:extLst>
              <a:ext uri="{FF2B5EF4-FFF2-40B4-BE49-F238E27FC236}">
                <a16:creationId xmlns:a16="http://schemas.microsoft.com/office/drawing/2014/main" id="{70AAEEFB-1DC3-5CF9-0483-347DEB384F20}"/>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2000" b="1" kern="1200" dirty="0">
                <a:solidFill>
                  <a:schemeClr val="tx1"/>
                </a:solidFill>
                <a:latin typeface="Montserrat" panose="00000500000000000000" pitchFamily="2" charset="0"/>
              </a:rPr>
              <a:t>Credential Harvesting Form</a:t>
            </a:r>
          </a:p>
        </p:txBody>
      </p:sp>
    </p:spTree>
    <p:extLst>
      <p:ext uri="{BB962C8B-B14F-4D97-AF65-F5344CB8AC3E}">
        <p14:creationId xmlns:p14="http://schemas.microsoft.com/office/powerpoint/2010/main" val="3514476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530C4-D1A5-8940-8E5E-7456BB0033A3}"/>
              </a:ext>
            </a:extLst>
          </p:cNvPr>
          <p:cNvSpPr>
            <a:spLocks noGrp="1"/>
          </p:cNvSpPr>
          <p:nvPr>
            <p:ph type="title"/>
          </p:nvPr>
        </p:nvSpPr>
        <p:spPr>
          <a:xfrm>
            <a:off x="918411" y="5451758"/>
            <a:ext cx="10515600" cy="942664"/>
          </a:xfrm>
        </p:spPr>
        <p:txBody>
          <a:bodyPr vert="horz" lIns="91440" tIns="45720" rIns="91440" bIns="45720" rtlCol="0" anchor="ctr">
            <a:normAutofit/>
          </a:bodyPr>
          <a:lstStyle/>
          <a:p>
            <a:pPr algn="ctr"/>
            <a:r>
              <a:rPr lang="en-US" sz="2000" b="1" kern="1200" dirty="0">
                <a:solidFill>
                  <a:schemeClr val="tx1"/>
                </a:solidFill>
                <a:latin typeface="Montserrat" panose="00000500000000000000" pitchFamily="2" charset="0"/>
              </a:rPr>
              <a:t>Real M</a:t>
            </a:r>
            <a:r>
              <a:rPr lang="en-US" sz="2000" b="1" dirty="0">
                <a:latin typeface="Montserrat" panose="00000500000000000000" pitchFamily="2" charset="0"/>
              </a:rPr>
              <a:t>icrosoft Account</a:t>
            </a:r>
            <a:endParaRPr lang="en-US" sz="2000" b="1" kern="1200" dirty="0">
              <a:solidFill>
                <a:schemeClr val="tx1"/>
              </a:solidFill>
              <a:latin typeface="Montserrat" panose="00000500000000000000" pitchFamily="2" charset="0"/>
            </a:endParaRPr>
          </a:p>
        </p:txBody>
      </p:sp>
      <p:pic>
        <p:nvPicPr>
          <p:cNvPr id="4098" name="Picture 2">
            <a:extLst>
              <a:ext uri="{FF2B5EF4-FFF2-40B4-BE49-F238E27FC236}">
                <a16:creationId xmlns:a16="http://schemas.microsoft.com/office/drawing/2014/main" id="{E75952C7-27C0-2DD5-D01B-E9A54032C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242" y="333882"/>
            <a:ext cx="9512969" cy="5495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450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1577BF6-5CA7-536C-9E32-0E833C855B83}"/>
            </a:ext>
          </a:extLst>
        </p:cNvPr>
        <p:cNvGrpSpPr/>
        <p:nvPr/>
      </p:nvGrpSpPr>
      <p:grpSpPr>
        <a:xfrm>
          <a:off x="0" y="0"/>
          <a:ext cx="0" cy="0"/>
          <a:chOff x="0" y="0"/>
          <a:chExt cx="0" cy="0"/>
        </a:xfrm>
      </p:grpSpPr>
      <p:pic>
        <p:nvPicPr>
          <p:cNvPr id="3074" name="Picture 2" descr="A screenshot of a computer&#10;&#10;Description automatically generated">
            <a:extLst>
              <a:ext uri="{FF2B5EF4-FFF2-40B4-BE49-F238E27FC236}">
                <a16:creationId xmlns:a16="http://schemas.microsoft.com/office/drawing/2014/main" id="{3C26A8DA-7F33-0EB3-3244-1C4F287260C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90659" y="977479"/>
            <a:ext cx="8313337" cy="480095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3CC92FCF-8511-6EB0-1E0D-C75B82583716}"/>
              </a:ext>
            </a:extLst>
          </p:cNvPr>
          <p:cNvSpPr txBox="1">
            <a:spLocks/>
          </p:cNvSpPr>
          <p:nvPr/>
        </p:nvSpPr>
        <p:spPr>
          <a:xfrm>
            <a:off x="838200" y="7220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Montserrat" pitchFamily="2" charset="77"/>
              </a:rPr>
              <a:t>The Trick</a:t>
            </a:r>
          </a:p>
        </p:txBody>
      </p:sp>
      <p:sp>
        <p:nvSpPr>
          <p:cNvPr id="4" name="Title 1">
            <a:extLst>
              <a:ext uri="{FF2B5EF4-FFF2-40B4-BE49-F238E27FC236}">
                <a16:creationId xmlns:a16="http://schemas.microsoft.com/office/drawing/2014/main" id="{AF976CE8-ED9E-96D6-C9CE-66AF27B61E4E}"/>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2000" b="1" kern="1200" dirty="0">
                <a:solidFill>
                  <a:schemeClr val="tx1"/>
                </a:solidFill>
                <a:latin typeface="Montserrat" panose="00000500000000000000" pitchFamily="2" charset="0"/>
              </a:rPr>
              <a:t>Credential Harvesting Form</a:t>
            </a:r>
          </a:p>
        </p:txBody>
      </p:sp>
    </p:spTree>
    <p:extLst>
      <p:ext uri="{BB962C8B-B14F-4D97-AF65-F5344CB8AC3E}">
        <p14:creationId xmlns:p14="http://schemas.microsoft.com/office/powerpoint/2010/main" val="3287946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D405693-19B0-302D-F8C4-9967C539696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33743DA-57A8-BE21-37CD-E5A7C72E9C6B}"/>
              </a:ext>
            </a:extLst>
          </p:cNvPr>
          <p:cNvSpPr txBox="1">
            <a:spLocks/>
          </p:cNvSpPr>
          <p:nvPr/>
        </p:nvSpPr>
        <p:spPr>
          <a:xfrm>
            <a:off x="838200" y="7220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Montserrat" pitchFamily="2" charset="77"/>
              </a:rPr>
              <a:t>Exfiltration Of Data</a:t>
            </a:r>
          </a:p>
        </p:txBody>
      </p:sp>
      <p:sp>
        <p:nvSpPr>
          <p:cNvPr id="4" name="Title 1">
            <a:extLst>
              <a:ext uri="{FF2B5EF4-FFF2-40B4-BE49-F238E27FC236}">
                <a16:creationId xmlns:a16="http://schemas.microsoft.com/office/drawing/2014/main" id="{F1CE9643-B809-59A8-DA88-ABD84AAEA3B5}"/>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2000" b="1" kern="1200" dirty="0">
                <a:solidFill>
                  <a:schemeClr val="tx1"/>
                </a:solidFill>
                <a:latin typeface="Montserrat" panose="00000500000000000000" pitchFamily="2" charset="0"/>
              </a:rPr>
              <a:t>Attacker’s Infrastructure</a:t>
            </a:r>
          </a:p>
        </p:txBody>
      </p:sp>
      <p:pic>
        <p:nvPicPr>
          <p:cNvPr id="5" name="Picture 4" descr="A diagram of a computer network&#10;&#10;Description automatically generated">
            <a:extLst>
              <a:ext uri="{FF2B5EF4-FFF2-40B4-BE49-F238E27FC236}">
                <a16:creationId xmlns:a16="http://schemas.microsoft.com/office/drawing/2014/main" id="{50D76444-BD33-7775-588F-62FA39A17D18}"/>
              </a:ext>
            </a:extLst>
          </p:cNvPr>
          <p:cNvPicPr>
            <a:picLocks noChangeAspect="1"/>
          </p:cNvPicPr>
          <p:nvPr/>
        </p:nvPicPr>
        <p:blipFill>
          <a:blip r:embed="rId3"/>
          <a:stretch>
            <a:fillRect/>
          </a:stretch>
        </p:blipFill>
        <p:spPr>
          <a:xfrm>
            <a:off x="2111138" y="1394544"/>
            <a:ext cx="7969723" cy="4044635"/>
          </a:xfrm>
          <a:prstGeom prst="rect">
            <a:avLst/>
          </a:prstGeom>
        </p:spPr>
      </p:pic>
    </p:spTree>
    <p:extLst>
      <p:ext uri="{BB962C8B-B14F-4D97-AF65-F5344CB8AC3E}">
        <p14:creationId xmlns:p14="http://schemas.microsoft.com/office/powerpoint/2010/main" val="890393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0F7B533-A4A0-0ADC-26E8-758078596A9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3C2BC83-9830-D61C-D785-434479BEDE68}"/>
              </a:ext>
            </a:extLst>
          </p:cNvPr>
          <p:cNvSpPr txBox="1">
            <a:spLocks/>
          </p:cNvSpPr>
          <p:nvPr/>
        </p:nvSpPr>
        <p:spPr>
          <a:xfrm>
            <a:off x="838200" y="7220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Montserrat" pitchFamily="2" charset="77"/>
              </a:rPr>
              <a:t>Sanitation</a:t>
            </a:r>
          </a:p>
        </p:txBody>
      </p:sp>
      <p:sp>
        <p:nvSpPr>
          <p:cNvPr id="4" name="Title 1">
            <a:extLst>
              <a:ext uri="{FF2B5EF4-FFF2-40B4-BE49-F238E27FC236}">
                <a16:creationId xmlns:a16="http://schemas.microsoft.com/office/drawing/2014/main" id="{62FCB979-7337-1DC3-1052-4CF293FACEE3}"/>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2000" b="1" kern="1200" dirty="0">
                <a:solidFill>
                  <a:schemeClr val="tx1"/>
                </a:solidFill>
                <a:latin typeface="Montserrat" panose="00000500000000000000" pitchFamily="2" charset="0"/>
              </a:rPr>
              <a:t>No visible tracks and leave a back door</a:t>
            </a:r>
          </a:p>
        </p:txBody>
      </p:sp>
      <p:pic>
        <p:nvPicPr>
          <p:cNvPr id="5122" name="Picture 2" descr="Image of We weren't able to get any clean fingerprints,">
            <a:extLst>
              <a:ext uri="{FF2B5EF4-FFF2-40B4-BE49-F238E27FC236}">
                <a16:creationId xmlns:a16="http://schemas.microsoft.com/office/drawing/2014/main" id="{701CFB13-37F7-485D-0DE5-CD4B0C19D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9369" y="1694008"/>
            <a:ext cx="6068275" cy="3367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453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D3F34A-1B32-C45D-ABDA-ADA0DBCD0092}"/>
              </a:ext>
            </a:extLst>
          </p:cNvPr>
          <p:cNvSpPr txBox="1"/>
          <p:nvPr/>
        </p:nvSpPr>
        <p:spPr>
          <a:xfrm>
            <a:off x="-1" y="205681"/>
            <a:ext cx="12188952" cy="113349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effectLst/>
                <a:latin typeface="Montserrat" panose="00000500000000000000" pitchFamily="2" charset="0"/>
                <a:ea typeface="+mj-ea"/>
                <a:cs typeface="+mj-cs"/>
              </a:rPr>
              <a:t>Cyber Attacks are Growing in Intensity</a:t>
            </a:r>
            <a:endParaRPr lang="en-US" sz="4000" b="1" kern="1200" dirty="0">
              <a:solidFill>
                <a:schemeClr val="tx1"/>
              </a:solidFill>
              <a:latin typeface="Montserrat" panose="00000500000000000000" pitchFamily="2" charset="0"/>
              <a:ea typeface="+mj-ea"/>
              <a:cs typeface="+mj-cs"/>
            </a:endParaRPr>
          </a:p>
        </p:txBody>
      </p:sp>
      <p:sp>
        <p:nvSpPr>
          <p:cNvPr id="3" name="AutoShape 6" descr="Figure 2: Top 10 ransomware targeted countries">
            <a:extLst>
              <a:ext uri="{FF2B5EF4-FFF2-40B4-BE49-F238E27FC236}">
                <a16:creationId xmlns:a16="http://schemas.microsoft.com/office/drawing/2014/main" id="{568DE06D-C753-A09F-489C-028559C148C8}"/>
              </a:ext>
            </a:extLst>
          </p:cNvPr>
          <p:cNvSpPr>
            <a:spLocks noChangeAspect="1" noChangeArrowheads="1"/>
          </p:cNvSpPr>
          <p:nvPr/>
        </p:nvSpPr>
        <p:spPr bwMode="auto">
          <a:xfrm>
            <a:off x="1736255" y="3276600"/>
            <a:ext cx="2040294" cy="204029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4FD7038F-F5C6-2F51-479A-3B979DD990B9}"/>
              </a:ext>
            </a:extLst>
          </p:cNvPr>
          <p:cNvPicPr>
            <a:picLocks noChangeAspect="1"/>
          </p:cNvPicPr>
          <p:nvPr/>
        </p:nvPicPr>
        <p:blipFill>
          <a:blip r:embed="rId3"/>
          <a:stretch>
            <a:fillRect/>
          </a:stretch>
        </p:blipFill>
        <p:spPr>
          <a:xfrm>
            <a:off x="1736190" y="1828800"/>
            <a:ext cx="8719620" cy="4352544"/>
          </a:xfrm>
          <a:prstGeom prst="rect">
            <a:avLst/>
          </a:prstGeom>
          <a:solidFill>
            <a:schemeClr val="bg1"/>
          </a:solidFill>
        </p:spPr>
      </p:pic>
      <p:sp>
        <p:nvSpPr>
          <p:cNvPr id="8" name="TextBox 7">
            <a:extLst>
              <a:ext uri="{FF2B5EF4-FFF2-40B4-BE49-F238E27FC236}">
                <a16:creationId xmlns:a16="http://schemas.microsoft.com/office/drawing/2014/main" id="{35A9A969-1036-7D01-DDE6-1028A779DBCB}"/>
              </a:ext>
            </a:extLst>
          </p:cNvPr>
          <p:cNvSpPr txBox="1"/>
          <p:nvPr/>
        </p:nvSpPr>
        <p:spPr>
          <a:xfrm>
            <a:off x="4542450" y="4750968"/>
            <a:ext cx="3393675" cy="400110"/>
          </a:xfrm>
          <a:prstGeom prst="rect">
            <a:avLst/>
          </a:prstGeom>
          <a:noFill/>
        </p:spPr>
        <p:txBody>
          <a:bodyPr wrap="square" lIns="91440" tIns="45720" rIns="91440" bIns="45720" rtlCol="0" anchor="t">
            <a:spAutoFit/>
          </a:bodyPr>
          <a:lstStyle/>
          <a:p>
            <a:pPr algn="ctr" defTabSz="768096">
              <a:spcAft>
                <a:spcPts val="600"/>
              </a:spcAft>
            </a:pPr>
            <a:r>
              <a:rPr lang="en-US" sz="2000" b="1" kern="1200" dirty="0">
                <a:solidFill>
                  <a:srgbClr val="FF0000"/>
                </a:solidFill>
                <a:latin typeface="Montserrat" panose="00000500000000000000" pitchFamily="2" charset="0"/>
              </a:rPr>
              <a:t>Total Losses</a:t>
            </a:r>
            <a:endParaRPr lang="en-US" sz="2000" b="1" dirty="0">
              <a:solidFill>
                <a:srgbClr val="FF0000"/>
              </a:solidFill>
              <a:latin typeface="Montserrat" panose="00000500000000000000" pitchFamily="2" charset="0"/>
            </a:endParaRPr>
          </a:p>
        </p:txBody>
      </p:sp>
      <p:sp>
        <p:nvSpPr>
          <p:cNvPr id="9" name="TextBox 8">
            <a:extLst>
              <a:ext uri="{FF2B5EF4-FFF2-40B4-BE49-F238E27FC236}">
                <a16:creationId xmlns:a16="http://schemas.microsoft.com/office/drawing/2014/main" id="{885C106A-5B51-08B1-4F17-D96640E5EE5A}"/>
              </a:ext>
            </a:extLst>
          </p:cNvPr>
          <p:cNvSpPr txBox="1"/>
          <p:nvPr/>
        </p:nvSpPr>
        <p:spPr>
          <a:xfrm>
            <a:off x="4340252" y="2063080"/>
            <a:ext cx="3895907" cy="400110"/>
          </a:xfrm>
          <a:prstGeom prst="rect">
            <a:avLst/>
          </a:prstGeom>
          <a:noFill/>
        </p:spPr>
        <p:txBody>
          <a:bodyPr wrap="square" lIns="91440" tIns="45720" rIns="91440" bIns="45720" rtlCol="0" anchor="t">
            <a:spAutoFit/>
          </a:bodyPr>
          <a:lstStyle/>
          <a:p>
            <a:pPr algn="ctr" defTabSz="768096">
              <a:spcAft>
                <a:spcPts val="600"/>
              </a:spcAft>
            </a:pPr>
            <a:r>
              <a:rPr lang="en-US" sz="2000" b="1" kern="1200" dirty="0">
                <a:solidFill>
                  <a:schemeClr val="accent2">
                    <a:lumMod val="75000"/>
                  </a:schemeClr>
                </a:solidFill>
                <a:latin typeface="Montserrat" panose="00000500000000000000" pitchFamily="2" charset="0"/>
              </a:rPr>
              <a:t>Frequency of Attacks</a:t>
            </a:r>
            <a:endParaRPr lang="en-US" sz="2000" b="1" dirty="0">
              <a:solidFill>
                <a:schemeClr val="accent2">
                  <a:lumMod val="75000"/>
                </a:schemeClr>
              </a:solidFill>
              <a:latin typeface="Montserrat" panose="00000500000000000000" pitchFamily="2" charset="0"/>
              <a:ea typeface="Calibri"/>
              <a:cs typeface="Calibri"/>
            </a:endParaRPr>
          </a:p>
        </p:txBody>
      </p:sp>
    </p:spTree>
    <p:extLst>
      <p:ext uri="{BB962C8B-B14F-4D97-AF65-F5344CB8AC3E}">
        <p14:creationId xmlns:p14="http://schemas.microsoft.com/office/powerpoint/2010/main" val="2299664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B762A35-F7D7-ADD1-4887-20F7A0D39267}"/>
            </a:ext>
          </a:extLst>
        </p:cNvPr>
        <p:cNvGrpSpPr/>
        <p:nvPr/>
      </p:nvGrpSpPr>
      <p:grpSpPr>
        <a:xfrm>
          <a:off x="0" y="0"/>
          <a:ext cx="0" cy="0"/>
          <a:chOff x="0" y="0"/>
          <a:chExt cx="0" cy="0"/>
        </a:xfrm>
      </p:grpSpPr>
      <p:sp>
        <p:nvSpPr>
          <p:cNvPr id="4" name="Text Placeholder 1">
            <a:extLst>
              <a:ext uri="{FF2B5EF4-FFF2-40B4-BE49-F238E27FC236}">
                <a16:creationId xmlns:a16="http://schemas.microsoft.com/office/drawing/2014/main" id="{F69F4DCA-19C3-A3E9-436B-95AE4C912AEC}"/>
              </a:ext>
            </a:extLst>
          </p:cNvPr>
          <p:cNvSpPr txBox="1">
            <a:spLocks/>
          </p:cNvSpPr>
          <p:nvPr/>
        </p:nvSpPr>
        <p:spPr>
          <a:xfrm>
            <a:off x="1122947" y="955556"/>
            <a:ext cx="10215382" cy="122529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buFont typeface="Arial" panose="020B0604020202020204" pitchFamily="34" charset="0"/>
              <a:buNone/>
            </a:pPr>
            <a:r>
              <a:rPr lang="en-US" sz="4000" b="1" dirty="0">
                <a:latin typeface="Montserrat" pitchFamily="2" charset="77"/>
              </a:rPr>
              <a:t>Cyber Security Tips</a:t>
            </a:r>
          </a:p>
        </p:txBody>
      </p:sp>
      <p:pic>
        <p:nvPicPr>
          <p:cNvPr id="10" name="Picture 9">
            <a:extLst>
              <a:ext uri="{FF2B5EF4-FFF2-40B4-BE49-F238E27FC236}">
                <a16:creationId xmlns:a16="http://schemas.microsoft.com/office/drawing/2014/main" id="{D5969318-0836-318C-74E1-8469CC1615E6}"/>
              </a:ext>
            </a:extLst>
          </p:cNvPr>
          <p:cNvPicPr>
            <a:picLocks noChangeAspect="1"/>
          </p:cNvPicPr>
          <p:nvPr/>
        </p:nvPicPr>
        <p:blipFill>
          <a:blip r:embed="rId3"/>
          <a:stretch>
            <a:fillRect/>
          </a:stretch>
        </p:blipFill>
        <p:spPr>
          <a:xfrm>
            <a:off x="3333993" y="2348116"/>
            <a:ext cx="1022368" cy="1233165"/>
          </a:xfrm>
          <a:prstGeom prst="rect">
            <a:avLst/>
          </a:prstGeom>
        </p:spPr>
      </p:pic>
      <p:pic>
        <p:nvPicPr>
          <p:cNvPr id="11" name="Picture 10">
            <a:extLst>
              <a:ext uri="{FF2B5EF4-FFF2-40B4-BE49-F238E27FC236}">
                <a16:creationId xmlns:a16="http://schemas.microsoft.com/office/drawing/2014/main" id="{AAB59967-B2C5-5341-D719-992F9E7DC019}"/>
              </a:ext>
            </a:extLst>
          </p:cNvPr>
          <p:cNvPicPr>
            <a:picLocks noChangeAspect="1"/>
          </p:cNvPicPr>
          <p:nvPr/>
        </p:nvPicPr>
        <p:blipFill>
          <a:blip r:embed="rId4"/>
          <a:stretch>
            <a:fillRect/>
          </a:stretch>
        </p:blipFill>
        <p:spPr>
          <a:xfrm>
            <a:off x="7835575" y="2348116"/>
            <a:ext cx="1225296" cy="1225296"/>
          </a:xfrm>
          <a:prstGeom prst="rect">
            <a:avLst/>
          </a:prstGeom>
        </p:spPr>
      </p:pic>
      <p:pic>
        <p:nvPicPr>
          <p:cNvPr id="12" name="Picture 11">
            <a:extLst>
              <a:ext uri="{FF2B5EF4-FFF2-40B4-BE49-F238E27FC236}">
                <a16:creationId xmlns:a16="http://schemas.microsoft.com/office/drawing/2014/main" id="{CFC2093F-0093-84D1-92D4-5B29ED4A1038}"/>
              </a:ext>
            </a:extLst>
          </p:cNvPr>
          <p:cNvPicPr>
            <a:picLocks noChangeAspect="1"/>
          </p:cNvPicPr>
          <p:nvPr/>
        </p:nvPicPr>
        <p:blipFill>
          <a:blip r:embed="rId5"/>
          <a:stretch>
            <a:fillRect/>
          </a:stretch>
        </p:blipFill>
        <p:spPr>
          <a:xfrm>
            <a:off x="5587464" y="2431355"/>
            <a:ext cx="1017072" cy="1317191"/>
          </a:xfrm>
          <a:prstGeom prst="rect">
            <a:avLst/>
          </a:prstGeom>
        </p:spPr>
      </p:pic>
    </p:spTree>
    <p:extLst>
      <p:ext uri="{BB962C8B-B14F-4D97-AF65-F5344CB8AC3E}">
        <p14:creationId xmlns:p14="http://schemas.microsoft.com/office/powerpoint/2010/main" val="2635549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939480-8F99-1521-646E-3EFFD8C3E38D}"/>
              </a:ext>
            </a:extLst>
          </p:cNvPr>
          <p:cNvSpPr>
            <a:spLocks noGrp="1"/>
          </p:cNvSpPr>
          <p:nvPr>
            <p:ph type="title"/>
          </p:nvPr>
        </p:nvSpPr>
        <p:spPr>
          <a:xfrm>
            <a:off x="838200" y="-25293"/>
            <a:ext cx="10515600" cy="923903"/>
          </a:xfrm>
        </p:spPr>
        <p:txBody>
          <a:bodyPr/>
          <a:lstStyle/>
          <a:p>
            <a:pPr algn="ctr"/>
            <a:r>
              <a:rPr lang="en-US" b="1" dirty="0">
                <a:latin typeface="Montserrat" panose="00000500000000000000" pitchFamily="2" charset="0"/>
              </a:rPr>
              <a:t>The Old Guard</a:t>
            </a:r>
          </a:p>
        </p:txBody>
      </p:sp>
      <p:grpSp>
        <p:nvGrpSpPr>
          <p:cNvPr id="31" name="Group 30">
            <a:extLst>
              <a:ext uri="{FF2B5EF4-FFF2-40B4-BE49-F238E27FC236}">
                <a16:creationId xmlns:a16="http://schemas.microsoft.com/office/drawing/2014/main" id="{3F9B74BC-D42C-3A6A-C4AD-FF50462188DC}"/>
              </a:ext>
            </a:extLst>
          </p:cNvPr>
          <p:cNvGrpSpPr/>
          <p:nvPr/>
        </p:nvGrpSpPr>
        <p:grpSpPr>
          <a:xfrm>
            <a:off x="9901933" y="5585928"/>
            <a:ext cx="2645188" cy="1340039"/>
            <a:chOff x="7474718" y="5682322"/>
            <a:chExt cx="2645188" cy="1340039"/>
          </a:xfrm>
        </p:grpSpPr>
        <p:pic>
          <p:nvPicPr>
            <p:cNvPr id="15" name="Picture 26" descr="Augment or Replace SIEM with Falcon Platform | CrowdStrike">
              <a:extLst>
                <a:ext uri="{FF2B5EF4-FFF2-40B4-BE49-F238E27FC236}">
                  <a16:creationId xmlns:a16="http://schemas.microsoft.com/office/drawing/2014/main" id="{1A17BB25-993F-FC4D-2669-8B71CF0A03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4718" y="5682322"/>
              <a:ext cx="1357746" cy="88083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EC06183-D942-4894-9AC0-774FED0FF9FB}"/>
                </a:ext>
              </a:extLst>
            </p:cNvPr>
            <p:cNvSpPr txBox="1"/>
            <p:nvPr/>
          </p:nvSpPr>
          <p:spPr>
            <a:xfrm>
              <a:off x="7545022" y="6560696"/>
              <a:ext cx="2574884" cy="461665"/>
            </a:xfrm>
            <a:prstGeom prst="rect">
              <a:avLst/>
            </a:prstGeom>
            <a:noFill/>
          </p:spPr>
          <p:txBody>
            <a:bodyPr wrap="square" rtlCol="0">
              <a:spAutoFit/>
            </a:bodyPr>
            <a:lstStyle/>
            <a:p>
              <a:r>
                <a:rPr lang="en-US" sz="1200" dirty="0">
                  <a:latin typeface="Montserrat" panose="00000500000000000000" pitchFamily="2" charset="0"/>
                </a:rPr>
                <a:t>Alert Dashboard – 4X</a:t>
              </a:r>
              <a:br>
                <a:rPr lang="en-US" sz="1200" dirty="0">
                  <a:latin typeface="Montserrat" panose="00000500000000000000" pitchFamily="2" charset="0"/>
                </a:rPr>
              </a:br>
              <a:endParaRPr lang="en-US" sz="1200" dirty="0">
                <a:latin typeface="Montserrat" panose="00000500000000000000" pitchFamily="2" charset="0"/>
              </a:endParaRPr>
            </a:p>
          </p:txBody>
        </p:sp>
      </p:grpSp>
      <p:pic>
        <p:nvPicPr>
          <p:cNvPr id="22" name="Picture 21" descr="A video game screen shot of a castle&#10;&#10;Description automatically generated">
            <a:extLst>
              <a:ext uri="{FF2B5EF4-FFF2-40B4-BE49-F238E27FC236}">
                <a16:creationId xmlns:a16="http://schemas.microsoft.com/office/drawing/2014/main" id="{AEA78046-78E9-6FBC-1180-2A444FB0589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6166" y="492380"/>
            <a:ext cx="4375058" cy="6200141"/>
          </a:xfrm>
          <a:prstGeom prst="rect">
            <a:avLst/>
          </a:prstGeom>
        </p:spPr>
      </p:pic>
      <p:sp>
        <p:nvSpPr>
          <p:cNvPr id="8" name="TextBox 7">
            <a:extLst>
              <a:ext uri="{FF2B5EF4-FFF2-40B4-BE49-F238E27FC236}">
                <a16:creationId xmlns:a16="http://schemas.microsoft.com/office/drawing/2014/main" id="{EC346E47-E26D-2F73-BA97-9D540C3149FB}"/>
              </a:ext>
            </a:extLst>
          </p:cNvPr>
          <p:cNvSpPr txBox="1"/>
          <p:nvPr/>
        </p:nvSpPr>
        <p:spPr>
          <a:xfrm>
            <a:off x="1543776" y="2639256"/>
            <a:ext cx="1202905" cy="369332"/>
          </a:xfrm>
          <a:prstGeom prst="rect">
            <a:avLst/>
          </a:prstGeom>
          <a:solidFill>
            <a:schemeClr val="bg1">
              <a:lumMod val="75000"/>
            </a:schemeClr>
          </a:solidFill>
        </p:spPr>
        <p:txBody>
          <a:bodyPr wrap="square" rtlCol="0">
            <a:spAutoFit/>
          </a:bodyPr>
          <a:lstStyle/>
          <a:p>
            <a:r>
              <a:rPr lang="en-US" dirty="0"/>
              <a:t>Internal IT</a:t>
            </a:r>
          </a:p>
        </p:txBody>
      </p:sp>
      <p:sp>
        <p:nvSpPr>
          <p:cNvPr id="27" name="TextBox 26">
            <a:extLst>
              <a:ext uri="{FF2B5EF4-FFF2-40B4-BE49-F238E27FC236}">
                <a16:creationId xmlns:a16="http://schemas.microsoft.com/office/drawing/2014/main" id="{AC6AEBCA-4715-5ADE-98EF-57064920738E}"/>
              </a:ext>
            </a:extLst>
          </p:cNvPr>
          <p:cNvSpPr txBox="1"/>
          <p:nvPr/>
        </p:nvSpPr>
        <p:spPr>
          <a:xfrm>
            <a:off x="2648931" y="5894773"/>
            <a:ext cx="1366381" cy="369332"/>
          </a:xfrm>
          <a:prstGeom prst="rect">
            <a:avLst/>
          </a:prstGeom>
          <a:solidFill>
            <a:schemeClr val="bg1">
              <a:lumMod val="75000"/>
            </a:schemeClr>
          </a:solidFill>
        </p:spPr>
        <p:txBody>
          <a:bodyPr wrap="square" rtlCol="0">
            <a:spAutoFit/>
          </a:bodyPr>
          <a:lstStyle/>
          <a:p>
            <a:r>
              <a:rPr lang="en-US" dirty="0"/>
              <a:t>Floor Staff</a:t>
            </a:r>
          </a:p>
        </p:txBody>
      </p:sp>
      <p:sp>
        <p:nvSpPr>
          <p:cNvPr id="29" name="TextBox 28">
            <a:extLst>
              <a:ext uri="{FF2B5EF4-FFF2-40B4-BE49-F238E27FC236}">
                <a16:creationId xmlns:a16="http://schemas.microsoft.com/office/drawing/2014/main" id="{9AB58CDC-1B18-6C03-7372-2EC43E352898}"/>
              </a:ext>
            </a:extLst>
          </p:cNvPr>
          <p:cNvSpPr txBox="1"/>
          <p:nvPr/>
        </p:nvSpPr>
        <p:spPr>
          <a:xfrm>
            <a:off x="4385801" y="5096254"/>
            <a:ext cx="1366381" cy="369332"/>
          </a:xfrm>
          <a:prstGeom prst="rect">
            <a:avLst/>
          </a:prstGeom>
          <a:noFill/>
        </p:spPr>
        <p:txBody>
          <a:bodyPr wrap="square" rtlCol="0">
            <a:spAutoFit/>
          </a:bodyPr>
          <a:lstStyle/>
          <a:p>
            <a:r>
              <a:rPr lang="en-US" dirty="0">
                <a:highlight>
                  <a:srgbClr val="C0C0C0"/>
                </a:highlight>
              </a:rPr>
              <a:t>Field Staff</a:t>
            </a:r>
          </a:p>
        </p:txBody>
      </p:sp>
      <p:sp>
        <p:nvSpPr>
          <p:cNvPr id="6" name="TextBox 5">
            <a:extLst>
              <a:ext uri="{FF2B5EF4-FFF2-40B4-BE49-F238E27FC236}">
                <a16:creationId xmlns:a16="http://schemas.microsoft.com/office/drawing/2014/main" id="{D4C0C452-9068-2F70-D80F-F61A9A95368E}"/>
              </a:ext>
            </a:extLst>
          </p:cNvPr>
          <p:cNvSpPr txBox="1"/>
          <p:nvPr/>
        </p:nvSpPr>
        <p:spPr>
          <a:xfrm>
            <a:off x="1560907" y="1278663"/>
            <a:ext cx="1138687" cy="369332"/>
          </a:xfrm>
          <a:prstGeom prst="rect">
            <a:avLst/>
          </a:prstGeom>
          <a:solidFill>
            <a:schemeClr val="bg2">
              <a:lumMod val="90000"/>
            </a:schemeClr>
          </a:solidFill>
        </p:spPr>
        <p:txBody>
          <a:bodyPr wrap="square" rtlCol="0">
            <a:spAutoFit/>
          </a:bodyPr>
          <a:lstStyle/>
          <a:p>
            <a:r>
              <a:rPr lang="en-US" dirty="0"/>
              <a:t>President</a:t>
            </a:r>
          </a:p>
        </p:txBody>
      </p:sp>
      <p:cxnSp>
        <p:nvCxnSpPr>
          <p:cNvPr id="60" name="Straight Arrow Connector 59">
            <a:extLst>
              <a:ext uri="{FF2B5EF4-FFF2-40B4-BE49-F238E27FC236}">
                <a16:creationId xmlns:a16="http://schemas.microsoft.com/office/drawing/2014/main" id="{D5073646-80A4-F838-8A0E-21FCFD20BB9D}"/>
              </a:ext>
            </a:extLst>
          </p:cNvPr>
          <p:cNvCxnSpPr>
            <a:cxnSpLocks/>
          </p:cNvCxnSpPr>
          <p:nvPr/>
        </p:nvCxnSpPr>
        <p:spPr>
          <a:xfrm flipH="1" flipV="1">
            <a:off x="2854605" y="2942336"/>
            <a:ext cx="6503280" cy="273550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62" name="Straight Arrow Connector 61">
            <a:extLst>
              <a:ext uri="{FF2B5EF4-FFF2-40B4-BE49-F238E27FC236}">
                <a16:creationId xmlns:a16="http://schemas.microsoft.com/office/drawing/2014/main" id="{01D246BE-9C82-E9EF-229F-B423A92DC768}"/>
              </a:ext>
            </a:extLst>
          </p:cNvPr>
          <p:cNvCxnSpPr>
            <a:cxnSpLocks/>
          </p:cNvCxnSpPr>
          <p:nvPr/>
        </p:nvCxnSpPr>
        <p:spPr>
          <a:xfrm flipV="1">
            <a:off x="4448538" y="2492280"/>
            <a:ext cx="5081017" cy="1245926"/>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024" name="Straight Arrow Connector 1023">
            <a:extLst>
              <a:ext uri="{FF2B5EF4-FFF2-40B4-BE49-F238E27FC236}">
                <a16:creationId xmlns:a16="http://schemas.microsoft.com/office/drawing/2014/main" id="{C96508A3-2281-39ED-793E-DB7559D7A061}"/>
              </a:ext>
            </a:extLst>
          </p:cNvPr>
          <p:cNvCxnSpPr>
            <a:cxnSpLocks/>
          </p:cNvCxnSpPr>
          <p:nvPr/>
        </p:nvCxnSpPr>
        <p:spPr>
          <a:xfrm>
            <a:off x="4279870" y="3939314"/>
            <a:ext cx="5360530" cy="21204"/>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027" name="Straight Arrow Connector 1026">
            <a:extLst>
              <a:ext uri="{FF2B5EF4-FFF2-40B4-BE49-F238E27FC236}">
                <a16:creationId xmlns:a16="http://schemas.microsoft.com/office/drawing/2014/main" id="{3008ABCD-AF9B-2689-E03B-28CF0B98AA9B}"/>
              </a:ext>
            </a:extLst>
          </p:cNvPr>
          <p:cNvCxnSpPr>
            <a:cxnSpLocks/>
          </p:cNvCxnSpPr>
          <p:nvPr/>
        </p:nvCxnSpPr>
        <p:spPr>
          <a:xfrm flipV="1">
            <a:off x="2599757" y="1587715"/>
            <a:ext cx="6304441" cy="1288635"/>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sp>
        <p:nvSpPr>
          <p:cNvPr id="1044" name="TextBox 1043">
            <a:extLst>
              <a:ext uri="{FF2B5EF4-FFF2-40B4-BE49-F238E27FC236}">
                <a16:creationId xmlns:a16="http://schemas.microsoft.com/office/drawing/2014/main" id="{DBD57A8D-7461-F403-0D1C-CA45A7F29013}"/>
              </a:ext>
            </a:extLst>
          </p:cNvPr>
          <p:cNvSpPr txBox="1"/>
          <p:nvPr/>
        </p:nvSpPr>
        <p:spPr>
          <a:xfrm>
            <a:off x="2834115" y="4396614"/>
            <a:ext cx="1772247" cy="523220"/>
          </a:xfrm>
          <a:prstGeom prst="rect">
            <a:avLst/>
          </a:prstGeom>
          <a:noFill/>
        </p:spPr>
        <p:txBody>
          <a:bodyPr wrap="square" rtlCol="0">
            <a:spAutoFit/>
          </a:bodyPr>
          <a:lstStyle/>
          <a:p>
            <a:r>
              <a:rPr lang="en-US" sz="2800" dirty="0">
                <a:solidFill>
                  <a:srgbClr val="FF0000"/>
                </a:solidFill>
              </a:rPr>
              <a:t>GAP</a:t>
            </a:r>
          </a:p>
        </p:txBody>
      </p:sp>
      <p:sp>
        <p:nvSpPr>
          <p:cNvPr id="35" name="TextBox 34">
            <a:extLst>
              <a:ext uri="{FF2B5EF4-FFF2-40B4-BE49-F238E27FC236}">
                <a16:creationId xmlns:a16="http://schemas.microsoft.com/office/drawing/2014/main" id="{0F8731D5-8451-D90B-53BA-CD944054E25B}"/>
              </a:ext>
            </a:extLst>
          </p:cNvPr>
          <p:cNvSpPr txBox="1"/>
          <p:nvPr/>
        </p:nvSpPr>
        <p:spPr>
          <a:xfrm>
            <a:off x="189420" y="5638616"/>
            <a:ext cx="1573443" cy="369332"/>
          </a:xfrm>
          <a:prstGeom prst="rect">
            <a:avLst/>
          </a:prstGeom>
          <a:solidFill>
            <a:schemeClr val="bg1">
              <a:lumMod val="75000"/>
            </a:schemeClr>
          </a:solidFill>
        </p:spPr>
        <p:txBody>
          <a:bodyPr wrap="square" rtlCol="0">
            <a:spAutoFit/>
          </a:bodyPr>
          <a:lstStyle/>
          <a:p>
            <a:pPr algn="ctr"/>
            <a:r>
              <a:rPr lang="en-US" dirty="0"/>
              <a:t>Servers</a:t>
            </a:r>
          </a:p>
        </p:txBody>
      </p:sp>
      <p:sp>
        <p:nvSpPr>
          <p:cNvPr id="37" name="TextBox 36">
            <a:extLst>
              <a:ext uri="{FF2B5EF4-FFF2-40B4-BE49-F238E27FC236}">
                <a16:creationId xmlns:a16="http://schemas.microsoft.com/office/drawing/2014/main" id="{438A4719-3EF3-406F-6239-351EC7BEF2B8}"/>
              </a:ext>
            </a:extLst>
          </p:cNvPr>
          <p:cNvSpPr txBox="1"/>
          <p:nvPr/>
        </p:nvSpPr>
        <p:spPr>
          <a:xfrm>
            <a:off x="2663203" y="5423238"/>
            <a:ext cx="1366381" cy="369332"/>
          </a:xfrm>
          <a:prstGeom prst="rect">
            <a:avLst/>
          </a:prstGeom>
          <a:solidFill>
            <a:schemeClr val="bg1">
              <a:lumMod val="75000"/>
            </a:schemeClr>
          </a:solidFill>
        </p:spPr>
        <p:txBody>
          <a:bodyPr wrap="square" rtlCol="0">
            <a:spAutoFit/>
          </a:bodyPr>
          <a:lstStyle/>
          <a:p>
            <a:r>
              <a:rPr lang="en-US" dirty="0"/>
              <a:t>Office Staff</a:t>
            </a:r>
          </a:p>
        </p:txBody>
      </p:sp>
      <p:cxnSp>
        <p:nvCxnSpPr>
          <p:cNvPr id="39" name="Straight Arrow Connector 38">
            <a:extLst>
              <a:ext uri="{FF2B5EF4-FFF2-40B4-BE49-F238E27FC236}">
                <a16:creationId xmlns:a16="http://schemas.microsoft.com/office/drawing/2014/main" id="{8DDA6A3A-0D73-126E-842A-396DCE5883BC}"/>
              </a:ext>
            </a:extLst>
          </p:cNvPr>
          <p:cNvCxnSpPr>
            <a:cxnSpLocks/>
          </p:cNvCxnSpPr>
          <p:nvPr/>
        </p:nvCxnSpPr>
        <p:spPr>
          <a:xfrm>
            <a:off x="4320322" y="4472325"/>
            <a:ext cx="5181275" cy="494904"/>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42" name="Straight Arrow Connector 41">
            <a:extLst>
              <a:ext uri="{FF2B5EF4-FFF2-40B4-BE49-F238E27FC236}">
                <a16:creationId xmlns:a16="http://schemas.microsoft.com/office/drawing/2014/main" id="{25181A22-F4E9-5E5D-C551-BD65B30C6796}"/>
              </a:ext>
            </a:extLst>
          </p:cNvPr>
          <p:cNvCxnSpPr>
            <a:cxnSpLocks/>
          </p:cNvCxnSpPr>
          <p:nvPr/>
        </p:nvCxnSpPr>
        <p:spPr>
          <a:xfrm flipV="1">
            <a:off x="1764703" y="4320496"/>
            <a:ext cx="1303649" cy="1269913"/>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44" name="Straight Arrow Connector 43">
            <a:extLst>
              <a:ext uri="{FF2B5EF4-FFF2-40B4-BE49-F238E27FC236}">
                <a16:creationId xmlns:a16="http://schemas.microsoft.com/office/drawing/2014/main" id="{E492FEDC-932E-A6D3-44E4-9A7E5314291A}"/>
              </a:ext>
            </a:extLst>
          </p:cNvPr>
          <p:cNvCxnSpPr>
            <a:cxnSpLocks/>
          </p:cNvCxnSpPr>
          <p:nvPr/>
        </p:nvCxnSpPr>
        <p:spPr>
          <a:xfrm flipV="1">
            <a:off x="1894924" y="5493234"/>
            <a:ext cx="608542" cy="145382"/>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48" name="Straight Arrow Connector 47">
            <a:extLst>
              <a:ext uri="{FF2B5EF4-FFF2-40B4-BE49-F238E27FC236}">
                <a16:creationId xmlns:a16="http://schemas.microsoft.com/office/drawing/2014/main" id="{A97A635E-A642-ECD2-5F28-D3476C93FE83}"/>
              </a:ext>
            </a:extLst>
          </p:cNvPr>
          <p:cNvCxnSpPr>
            <a:cxnSpLocks/>
            <a:endCxn id="27" idx="1"/>
          </p:cNvCxnSpPr>
          <p:nvPr/>
        </p:nvCxnSpPr>
        <p:spPr>
          <a:xfrm>
            <a:off x="2034387" y="5833606"/>
            <a:ext cx="614544" cy="245833"/>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sp>
        <p:nvSpPr>
          <p:cNvPr id="1054" name="TextBox 1053">
            <a:extLst>
              <a:ext uri="{FF2B5EF4-FFF2-40B4-BE49-F238E27FC236}">
                <a16:creationId xmlns:a16="http://schemas.microsoft.com/office/drawing/2014/main" id="{8CC6CFC3-69CC-E834-11A1-C2DCF6743389}"/>
              </a:ext>
            </a:extLst>
          </p:cNvPr>
          <p:cNvSpPr txBox="1"/>
          <p:nvPr/>
        </p:nvSpPr>
        <p:spPr>
          <a:xfrm>
            <a:off x="6836302" y="2317251"/>
            <a:ext cx="1772247" cy="523220"/>
          </a:xfrm>
          <a:prstGeom prst="rect">
            <a:avLst/>
          </a:prstGeom>
          <a:noFill/>
        </p:spPr>
        <p:txBody>
          <a:bodyPr wrap="square" rtlCol="0">
            <a:spAutoFit/>
          </a:bodyPr>
          <a:lstStyle/>
          <a:p>
            <a:r>
              <a:rPr lang="en-US" sz="2800" dirty="0">
                <a:solidFill>
                  <a:srgbClr val="FF0000"/>
                </a:solidFill>
              </a:rPr>
              <a:t>GAP</a:t>
            </a:r>
          </a:p>
        </p:txBody>
      </p:sp>
      <p:sp>
        <p:nvSpPr>
          <p:cNvPr id="1055" name="TextBox 1054">
            <a:extLst>
              <a:ext uri="{FF2B5EF4-FFF2-40B4-BE49-F238E27FC236}">
                <a16:creationId xmlns:a16="http://schemas.microsoft.com/office/drawing/2014/main" id="{7F49CEB0-1396-122D-0545-711DB91AC325}"/>
              </a:ext>
            </a:extLst>
          </p:cNvPr>
          <p:cNvSpPr txBox="1"/>
          <p:nvPr/>
        </p:nvSpPr>
        <p:spPr>
          <a:xfrm>
            <a:off x="6653018" y="3248458"/>
            <a:ext cx="1772247" cy="523220"/>
          </a:xfrm>
          <a:prstGeom prst="rect">
            <a:avLst/>
          </a:prstGeom>
          <a:noFill/>
        </p:spPr>
        <p:txBody>
          <a:bodyPr wrap="square" rtlCol="0">
            <a:spAutoFit/>
          </a:bodyPr>
          <a:lstStyle/>
          <a:p>
            <a:r>
              <a:rPr lang="en-US" sz="2800" dirty="0">
                <a:solidFill>
                  <a:srgbClr val="FF0000"/>
                </a:solidFill>
              </a:rPr>
              <a:t>GAP</a:t>
            </a:r>
          </a:p>
        </p:txBody>
      </p:sp>
      <p:sp>
        <p:nvSpPr>
          <p:cNvPr id="1056" name="TextBox 1055">
            <a:extLst>
              <a:ext uri="{FF2B5EF4-FFF2-40B4-BE49-F238E27FC236}">
                <a16:creationId xmlns:a16="http://schemas.microsoft.com/office/drawing/2014/main" id="{BE9C66FF-4D1D-6F5A-1D8A-16AAE655D648}"/>
              </a:ext>
            </a:extLst>
          </p:cNvPr>
          <p:cNvSpPr txBox="1"/>
          <p:nvPr/>
        </p:nvSpPr>
        <p:spPr>
          <a:xfrm>
            <a:off x="8728601" y="4278624"/>
            <a:ext cx="1772247" cy="523220"/>
          </a:xfrm>
          <a:prstGeom prst="rect">
            <a:avLst/>
          </a:prstGeom>
          <a:noFill/>
        </p:spPr>
        <p:txBody>
          <a:bodyPr wrap="square" rtlCol="0">
            <a:spAutoFit/>
          </a:bodyPr>
          <a:lstStyle/>
          <a:p>
            <a:r>
              <a:rPr lang="en-US" sz="2800" dirty="0">
                <a:solidFill>
                  <a:srgbClr val="FF0000"/>
                </a:solidFill>
              </a:rPr>
              <a:t>GAP</a:t>
            </a:r>
          </a:p>
        </p:txBody>
      </p:sp>
      <p:sp>
        <p:nvSpPr>
          <p:cNvPr id="1057" name="TextBox 1056">
            <a:extLst>
              <a:ext uri="{FF2B5EF4-FFF2-40B4-BE49-F238E27FC236}">
                <a16:creationId xmlns:a16="http://schemas.microsoft.com/office/drawing/2014/main" id="{4398DF08-9B51-6BC9-2D4B-CCC496E4C3E9}"/>
              </a:ext>
            </a:extLst>
          </p:cNvPr>
          <p:cNvSpPr txBox="1"/>
          <p:nvPr/>
        </p:nvSpPr>
        <p:spPr>
          <a:xfrm>
            <a:off x="8205170" y="4750131"/>
            <a:ext cx="1772247" cy="523220"/>
          </a:xfrm>
          <a:prstGeom prst="rect">
            <a:avLst/>
          </a:prstGeom>
          <a:noFill/>
        </p:spPr>
        <p:txBody>
          <a:bodyPr wrap="square" rtlCol="0">
            <a:spAutoFit/>
          </a:bodyPr>
          <a:lstStyle/>
          <a:p>
            <a:r>
              <a:rPr lang="en-US" sz="2800" dirty="0">
                <a:solidFill>
                  <a:srgbClr val="FF0000"/>
                </a:solidFill>
              </a:rPr>
              <a:t>GAP</a:t>
            </a:r>
          </a:p>
        </p:txBody>
      </p:sp>
      <p:sp>
        <p:nvSpPr>
          <p:cNvPr id="1058" name="TextBox 1057">
            <a:extLst>
              <a:ext uri="{FF2B5EF4-FFF2-40B4-BE49-F238E27FC236}">
                <a16:creationId xmlns:a16="http://schemas.microsoft.com/office/drawing/2014/main" id="{3FAEE91A-0507-1BB2-41B3-A9A2A5E82C53}"/>
              </a:ext>
            </a:extLst>
          </p:cNvPr>
          <p:cNvSpPr txBox="1"/>
          <p:nvPr/>
        </p:nvSpPr>
        <p:spPr>
          <a:xfrm>
            <a:off x="8248598" y="5764622"/>
            <a:ext cx="1772247" cy="523220"/>
          </a:xfrm>
          <a:prstGeom prst="rect">
            <a:avLst/>
          </a:prstGeom>
          <a:noFill/>
        </p:spPr>
        <p:txBody>
          <a:bodyPr wrap="square" rtlCol="0">
            <a:spAutoFit/>
          </a:bodyPr>
          <a:lstStyle/>
          <a:p>
            <a:r>
              <a:rPr lang="en-US" sz="2800" dirty="0">
                <a:solidFill>
                  <a:srgbClr val="FF0000"/>
                </a:solidFill>
              </a:rPr>
              <a:t>GAP 4x</a:t>
            </a:r>
          </a:p>
        </p:txBody>
      </p:sp>
      <p:sp>
        <p:nvSpPr>
          <p:cNvPr id="1059" name="TextBox 1058">
            <a:extLst>
              <a:ext uri="{FF2B5EF4-FFF2-40B4-BE49-F238E27FC236}">
                <a16:creationId xmlns:a16="http://schemas.microsoft.com/office/drawing/2014/main" id="{73A21F1A-8A5A-56AA-7809-49CF3267AE24}"/>
              </a:ext>
            </a:extLst>
          </p:cNvPr>
          <p:cNvSpPr txBox="1"/>
          <p:nvPr/>
        </p:nvSpPr>
        <p:spPr>
          <a:xfrm>
            <a:off x="5606203" y="5392249"/>
            <a:ext cx="1772247" cy="523220"/>
          </a:xfrm>
          <a:prstGeom prst="rect">
            <a:avLst/>
          </a:prstGeom>
          <a:noFill/>
        </p:spPr>
        <p:txBody>
          <a:bodyPr wrap="square" rtlCol="0">
            <a:spAutoFit/>
          </a:bodyPr>
          <a:lstStyle/>
          <a:p>
            <a:r>
              <a:rPr lang="en-US" sz="2800" dirty="0">
                <a:solidFill>
                  <a:srgbClr val="FF0000"/>
                </a:solidFill>
              </a:rPr>
              <a:t>GAP</a:t>
            </a:r>
          </a:p>
        </p:txBody>
      </p:sp>
      <p:sp>
        <p:nvSpPr>
          <p:cNvPr id="1060" name="TextBox 1059">
            <a:extLst>
              <a:ext uri="{FF2B5EF4-FFF2-40B4-BE49-F238E27FC236}">
                <a16:creationId xmlns:a16="http://schemas.microsoft.com/office/drawing/2014/main" id="{629074BC-01F3-DDC3-CBAC-684AB1888C8E}"/>
              </a:ext>
            </a:extLst>
          </p:cNvPr>
          <p:cNvSpPr txBox="1"/>
          <p:nvPr/>
        </p:nvSpPr>
        <p:spPr>
          <a:xfrm>
            <a:off x="5534805" y="5949977"/>
            <a:ext cx="1772247" cy="523220"/>
          </a:xfrm>
          <a:prstGeom prst="rect">
            <a:avLst/>
          </a:prstGeom>
          <a:noFill/>
        </p:spPr>
        <p:txBody>
          <a:bodyPr wrap="square" rtlCol="0">
            <a:spAutoFit/>
          </a:bodyPr>
          <a:lstStyle/>
          <a:p>
            <a:r>
              <a:rPr lang="en-US" sz="2800" dirty="0">
                <a:solidFill>
                  <a:srgbClr val="FF0000"/>
                </a:solidFill>
              </a:rPr>
              <a:t>GAP</a:t>
            </a:r>
          </a:p>
        </p:txBody>
      </p:sp>
      <p:sp>
        <p:nvSpPr>
          <p:cNvPr id="1061" name="TextBox 1060">
            <a:extLst>
              <a:ext uri="{FF2B5EF4-FFF2-40B4-BE49-F238E27FC236}">
                <a16:creationId xmlns:a16="http://schemas.microsoft.com/office/drawing/2014/main" id="{7A73D0A3-E5B5-48DE-CB6A-972882BDB853}"/>
              </a:ext>
            </a:extLst>
          </p:cNvPr>
          <p:cNvSpPr txBox="1"/>
          <p:nvPr/>
        </p:nvSpPr>
        <p:spPr>
          <a:xfrm>
            <a:off x="1749841" y="5687693"/>
            <a:ext cx="1772247" cy="523220"/>
          </a:xfrm>
          <a:prstGeom prst="rect">
            <a:avLst/>
          </a:prstGeom>
          <a:noFill/>
        </p:spPr>
        <p:txBody>
          <a:bodyPr wrap="square" rtlCol="0">
            <a:spAutoFit/>
          </a:bodyPr>
          <a:lstStyle/>
          <a:p>
            <a:r>
              <a:rPr lang="en-US" sz="2800" dirty="0">
                <a:solidFill>
                  <a:srgbClr val="FF0000"/>
                </a:solidFill>
              </a:rPr>
              <a:t>GAP</a:t>
            </a:r>
          </a:p>
        </p:txBody>
      </p:sp>
      <p:grpSp>
        <p:nvGrpSpPr>
          <p:cNvPr id="32" name="Group 31">
            <a:extLst>
              <a:ext uri="{FF2B5EF4-FFF2-40B4-BE49-F238E27FC236}">
                <a16:creationId xmlns:a16="http://schemas.microsoft.com/office/drawing/2014/main" id="{3FE6D551-E072-0E3A-F701-CD08E77635AC}"/>
              </a:ext>
            </a:extLst>
          </p:cNvPr>
          <p:cNvGrpSpPr/>
          <p:nvPr/>
        </p:nvGrpSpPr>
        <p:grpSpPr>
          <a:xfrm>
            <a:off x="2782185" y="3083874"/>
            <a:ext cx="1608402" cy="1802926"/>
            <a:chOff x="6227191" y="4813277"/>
            <a:chExt cx="1573443" cy="1573443"/>
          </a:xfrm>
        </p:grpSpPr>
        <p:pic>
          <p:nvPicPr>
            <p:cNvPr id="16" name="Graphic 15" descr="Cloud with solid fill">
              <a:extLst>
                <a:ext uri="{FF2B5EF4-FFF2-40B4-BE49-F238E27FC236}">
                  <a16:creationId xmlns:a16="http://schemas.microsoft.com/office/drawing/2014/main" id="{A9C63ADC-0E12-246E-69AB-AA3434946C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27191" y="4813277"/>
              <a:ext cx="1573443" cy="1573443"/>
            </a:xfrm>
            <a:prstGeom prst="rect">
              <a:avLst/>
            </a:prstGeom>
          </p:spPr>
        </p:pic>
        <p:sp>
          <p:nvSpPr>
            <p:cNvPr id="5" name="TextBox 4">
              <a:extLst>
                <a:ext uri="{FF2B5EF4-FFF2-40B4-BE49-F238E27FC236}">
                  <a16:creationId xmlns:a16="http://schemas.microsoft.com/office/drawing/2014/main" id="{1602ED8A-15DB-CB67-0764-33A7BD9CDB91}"/>
                </a:ext>
              </a:extLst>
            </p:cNvPr>
            <p:cNvSpPr txBox="1"/>
            <p:nvPr/>
          </p:nvSpPr>
          <p:spPr>
            <a:xfrm>
              <a:off x="6416557" y="5488100"/>
              <a:ext cx="1144765" cy="646331"/>
            </a:xfrm>
            <a:prstGeom prst="rect">
              <a:avLst/>
            </a:prstGeom>
            <a:noFill/>
          </p:spPr>
          <p:txBody>
            <a:bodyPr wrap="square" rtlCol="0">
              <a:spAutoFit/>
            </a:bodyPr>
            <a:lstStyle/>
            <a:p>
              <a:pPr algn="ctr"/>
              <a:r>
                <a:rPr lang="en-US" dirty="0"/>
                <a:t>Cloud Services</a:t>
              </a:r>
            </a:p>
          </p:txBody>
        </p:sp>
      </p:grpSp>
      <p:sp>
        <p:nvSpPr>
          <p:cNvPr id="20" name="TextBox 19">
            <a:extLst>
              <a:ext uri="{FF2B5EF4-FFF2-40B4-BE49-F238E27FC236}">
                <a16:creationId xmlns:a16="http://schemas.microsoft.com/office/drawing/2014/main" id="{8698B4F8-657C-BD44-9C6F-5EBE3DBA14C0}"/>
              </a:ext>
            </a:extLst>
          </p:cNvPr>
          <p:cNvSpPr txBox="1"/>
          <p:nvPr/>
        </p:nvSpPr>
        <p:spPr>
          <a:xfrm>
            <a:off x="4455367" y="6036598"/>
            <a:ext cx="1366381" cy="369332"/>
          </a:xfrm>
          <a:prstGeom prst="rect">
            <a:avLst/>
          </a:prstGeom>
          <a:noFill/>
        </p:spPr>
        <p:txBody>
          <a:bodyPr wrap="square" rtlCol="0">
            <a:spAutoFit/>
          </a:bodyPr>
          <a:lstStyle/>
          <a:p>
            <a:r>
              <a:rPr lang="en-US" dirty="0">
                <a:highlight>
                  <a:srgbClr val="C0C0C0"/>
                </a:highlight>
              </a:rPr>
              <a:t>Outside IT</a:t>
            </a:r>
          </a:p>
        </p:txBody>
      </p:sp>
      <p:cxnSp>
        <p:nvCxnSpPr>
          <p:cNvPr id="47" name="Straight Arrow Connector 46">
            <a:extLst>
              <a:ext uri="{FF2B5EF4-FFF2-40B4-BE49-F238E27FC236}">
                <a16:creationId xmlns:a16="http://schemas.microsoft.com/office/drawing/2014/main" id="{47D0D3AD-9956-33CD-042F-08874CBDDD1D}"/>
              </a:ext>
            </a:extLst>
          </p:cNvPr>
          <p:cNvCxnSpPr>
            <a:cxnSpLocks/>
            <a:endCxn id="29" idx="0"/>
          </p:cNvCxnSpPr>
          <p:nvPr/>
        </p:nvCxnSpPr>
        <p:spPr>
          <a:xfrm>
            <a:off x="4019559" y="4274644"/>
            <a:ext cx="1049433" cy="82161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50" name="Straight Arrow Connector 49">
            <a:extLst>
              <a:ext uri="{FF2B5EF4-FFF2-40B4-BE49-F238E27FC236}">
                <a16:creationId xmlns:a16="http://schemas.microsoft.com/office/drawing/2014/main" id="{5BAAD486-B6CE-CACD-472D-2C5B496A3DEE}"/>
              </a:ext>
            </a:extLst>
          </p:cNvPr>
          <p:cNvCxnSpPr>
            <a:cxnSpLocks/>
            <a:stCxn id="37" idx="3"/>
          </p:cNvCxnSpPr>
          <p:nvPr/>
        </p:nvCxnSpPr>
        <p:spPr>
          <a:xfrm>
            <a:off x="4029584" y="5607904"/>
            <a:ext cx="516826" cy="200152"/>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53" name="Straight Arrow Connector 52">
            <a:extLst>
              <a:ext uri="{FF2B5EF4-FFF2-40B4-BE49-F238E27FC236}">
                <a16:creationId xmlns:a16="http://schemas.microsoft.com/office/drawing/2014/main" id="{B230C350-BAF1-D5BB-70F7-B60DF6E73ACB}"/>
              </a:ext>
            </a:extLst>
          </p:cNvPr>
          <p:cNvCxnSpPr>
            <a:cxnSpLocks/>
          </p:cNvCxnSpPr>
          <p:nvPr/>
        </p:nvCxnSpPr>
        <p:spPr>
          <a:xfrm>
            <a:off x="2743243" y="3077458"/>
            <a:ext cx="2337825" cy="296971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grpSp>
        <p:nvGrpSpPr>
          <p:cNvPr id="55" name="Group 54">
            <a:extLst>
              <a:ext uri="{FF2B5EF4-FFF2-40B4-BE49-F238E27FC236}">
                <a16:creationId xmlns:a16="http://schemas.microsoft.com/office/drawing/2014/main" id="{EF29D5F8-84E5-17C3-33C2-FF6DC11B9016}"/>
              </a:ext>
            </a:extLst>
          </p:cNvPr>
          <p:cNvGrpSpPr/>
          <p:nvPr/>
        </p:nvGrpSpPr>
        <p:grpSpPr>
          <a:xfrm>
            <a:off x="8904198" y="1165960"/>
            <a:ext cx="3393348" cy="778178"/>
            <a:chOff x="8782247" y="1041345"/>
            <a:chExt cx="3393348" cy="778178"/>
          </a:xfrm>
        </p:grpSpPr>
        <p:pic>
          <p:nvPicPr>
            <p:cNvPr id="56" name="Picture 22" descr="Cisco ASA 5505 Adaptive Security Appliance - Cisco">
              <a:extLst>
                <a:ext uri="{FF2B5EF4-FFF2-40B4-BE49-F238E27FC236}">
                  <a16:creationId xmlns:a16="http://schemas.microsoft.com/office/drawing/2014/main" id="{21595D60-9AE7-D385-8350-84EFFCF6A2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82247" y="1041345"/>
              <a:ext cx="1995471" cy="778178"/>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5B5B5930-3B9B-C1C5-453A-944A96649A98}"/>
                </a:ext>
              </a:extLst>
            </p:cNvPr>
            <p:cNvSpPr txBox="1"/>
            <p:nvPr/>
          </p:nvSpPr>
          <p:spPr>
            <a:xfrm>
              <a:off x="10726939" y="1289199"/>
              <a:ext cx="1448656" cy="369332"/>
            </a:xfrm>
            <a:prstGeom prst="rect">
              <a:avLst/>
            </a:prstGeom>
            <a:noFill/>
          </p:spPr>
          <p:txBody>
            <a:bodyPr wrap="square" rtlCol="0">
              <a:spAutoFit/>
            </a:bodyPr>
            <a:lstStyle/>
            <a:p>
              <a:r>
                <a:rPr lang="en-US" dirty="0">
                  <a:latin typeface="Montserrat" panose="00000500000000000000" pitchFamily="2" charset="0"/>
                </a:rPr>
                <a:t>Firewall</a:t>
              </a:r>
            </a:p>
          </p:txBody>
        </p:sp>
      </p:grpSp>
      <p:pic>
        <p:nvPicPr>
          <p:cNvPr id="59" name="Picture 58">
            <a:extLst>
              <a:ext uri="{FF2B5EF4-FFF2-40B4-BE49-F238E27FC236}">
                <a16:creationId xmlns:a16="http://schemas.microsoft.com/office/drawing/2014/main" id="{7E4F2830-76B5-25A7-12C0-8098F79F72AB}"/>
              </a:ext>
            </a:extLst>
          </p:cNvPr>
          <p:cNvPicPr>
            <a:picLocks noChangeAspect="1"/>
          </p:cNvPicPr>
          <p:nvPr/>
        </p:nvPicPr>
        <p:blipFill>
          <a:blip r:embed="rId9"/>
          <a:stretch>
            <a:fillRect/>
          </a:stretch>
        </p:blipFill>
        <p:spPr>
          <a:xfrm>
            <a:off x="9205752" y="1968822"/>
            <a:ext cx="2658086" cy="1457070"/>
          </a:xfrm>
          <a:prstGeom prst="rect">
            <a:avLst/>
          </a:prstGeom>
        </p:spPr>
      </p:pic>
      <p:pic>
        <p:nvPicPr>
          <p:cNvPr id="61" name="Picture 60">
            <a:extLst>
              <a:ext uri="{FF2B5EF4-FFF2-40B4-BE49-F238E27FC236}">
                <a16:creationId xmlns:a16="http://schemas.microsoft.com/office/drawing/2014/main" id="{1107CA1F-8C58-07ED-4123-4B91A2645C1D}"/>
              </a:ext>
            </a:extLst>
          </p:cNvPr>
          <p:cNvPicPr>
            <a:picLocks noChangeAspect="1"/>
          </p:cNvPicPr>
          <p:nvPr/>
        </p:nvPicPr>
        <p:blipFill>
          <a:blip r:embed="rId10"/>
          <a:stretch>
            <a:fillRect/>
          </a:stretch>
        </p:blipFill>
        <p:spPr>
          <a:xfrm>
            <a:off x="9886570" y="3366175"/>
            <a:ext cx="1131047" cy="1131047"/>
          </a:xfrm>
          <a:prstGeom prst="rect">
            <a:avLst/>
          </a:prstGeom>
        </p:spPr>
      </p:pic>
      <p:pic>
        <p:nvPicPr>
          <p:cNvPr id="63" name="Picture 62">
            <a:extLst>
              <a:ext uri="{FF2B5EF4-FFF2-40B4-BE49-F238E27FC236}">
                <a16:creationId xmlns:a16="http://schemas.microsoft.com/office/drawing/2014/main" id="{F5863AB3-6836-BAA2-E62F-21B0DAF605B8}"/>
              </a:ext>
            </a:extLst>
          </p:cNvPr>
          <p:cNvPicPr>
            <a:picLocks noChangeAspect="1"/>
          </p:cNvPicPr>
          <p:nvPr/>
        </p:nvPicPr>
        <p:blipFill>
          <a:blip r:embed="rId11"/>
          <a:stretch>
            <a:fillRect/>
          </a:stretch>
        </p:blipFill>
        <p:spPr>
          <a:xfrm>
            <a:off x="9587627" y="4690901"/>
            <a:ext cx="2337826" cy="701348"/>
          </a:xfrm>
          <a:prstGeom prst="rect">
            <a:avLst/>
          </a:prstGeom>
        </p:spPr>
      </p:pic>
      <p:sp>
        <p:nvSpPr>
          <p:cNvPr id="1031" name="TextBox 1030">
            <a:extLst>
              <a:ext uri="{FF2B5EF4-FFF2-40B4-BE49-F238E27FC236}">
                <a16:creationId xmlns:a16="http://schemas.microsoft.com/office/drawing/2014/main" id="{1D51B813-9892-2DB7-EE91-D17D6B6D8996}"/>
              </a:ext>
            </a:extLst>
          </p:cNvPr>
          <p:cNvSpPr txBox="1"/>
          <p:nvPr/>
        </p:nvSpPr>
        <p:spPr>
          <a:xfrm>
            <a:off x="4448538" y="3970846"/>
            <a:ext cx="1772247" cy="523220"/>
          </a:xfrm>
          <a:prstGeom prst="rect">
            <a:avLst/>
          </a:prstGeom>
          <a:noFill/>
        </p:spPr>
        <p:txBody>
          <a:bodyPr wrap="square" rtlCol="0">
            <a:spAutoFit/>
          </a:bodyPr>
          <a:lstStyle/>
          <a:p>
            <a:r>
              <a:rPr lang="en-US" sz="2800" dirty="0">
                <a:solidFill>
                  <a:srgbClr val="FF0000"/>
                </a:solidFill>
              </a:rPr>
              <a:t>GAP</a:t>
            </a:r>
          </a:p>
        </p:txBody>
      </p:sp>
    </p:spTree>
    <p:extLst>
      <p:ext uri="{BB962C8B-B14F-4D97-AF65-F5344CB8AC3E}">
        <p14:creationId xmlns:p14="http://schemas.microsoft.com/office/powerpoint/2010/main" val="332680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 grpId="0"/>
      <p:bldP spid="1054" grpId="0"/>
      <p:bldP spid="1055" grpId="0"/>
      <p:bldP spid="1056" grpId="0"/>
      <p:bldP spid="1057" grpId="0"/>
      <p:bldP spid="1058" grpId="0"/>
      <p:bldP spid="1059" grpId="0"/>
      <p:bldP spid="1060" grpId="0"/>
      <p:bldP spid="1061" grpId="0"/>
      <p:bldP spid="10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E030E-ED22-48B0-BF6F-52B074350362}"/>
              </a:ext>
            </a:extLst>
          </p:cNvPr>
          <p:cNvSpPr>
            <a:spLocks noGrp="1"/>
          </p:cNvSpPr>
          <p:nvPr>
            <p:ph type="title"/>
          </p:nvPr>
        </p:nvSpPr>
        <p:spPr>
          <a:xfrm>
            <a:off x="182128" y="207554"/>
            <a:ext cx="7357359" cy="1159200"/>
          </a:xfrm>
        </p:spPr>
        <p:txBody>
          <a:bodyPr vert="horz" lIns="91440" tIns="45720" rIns="91440" bIns="45720" rtlCol="0" anchor="ctr">
            <a:normAutofit/>
          </a:bodyPr>
          <a:lstStyle/>
          <a:p>
            <a:r>
              <a:rPr lang="en-US" sz="3700" dirty="0">
                <a:solidFill>
                  <a:srgbClr val="FFFFFF"/>
                </a:solidFill>
              </a:rPr>
              <a:t>Simple, Relentless and Complete Cyber Security</a:t>
            </a:r>
            <a:endParaRPr lang="en-US" sz="3700" kern="1200" dirty="0">
              <a:solidFill>
                <a:srgbClr val="FFFFFF"/>
              </a:solidFill>
              <a:latin typeface="+mj-lt"/>
              <a:ea typeface="+mj-ea"/>
              <a:cs typeface="+mj-cs"/>
            </a:endParaRPr>
          </a:p>
        </p:txBody>
      </p:sp>
      <p:pic>
        <p:nvPicPr>
          <p:cNvPr id="4" name="Picture 3" descr="A diagram of a company's security system&#10;&#10;Description automatically generated">
            <a:extLst>
              <a:ext uri="{FF2B5EF4-FFF2-40B4-BE49-F238E27FC236}">
                <a16:creationId xmlns:a16="http://schemas.microsoft.com/office/drawing/2014/main" id="{89F67E2B-CC73-1405-7C75-7E956E2E48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482" y="1422856"/>
            <a:ext cx="4662955" cy="46629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TextBox 13">
            <a:extLst>
              <a:ext uri="{FF2B5EF4-FFF2-40B4-BE49-F238E27FC236}">
                <a16:creationId xmlns:a16="http://schemas.microsoft.com/office/drawing/2014/main" id="{108F4E01-A2C2-0980-FF08-F9E7F488AFF8}"/>
              </a:ext>
            </a:extLst>
          </p:cNvPr>
          <p:cNvSpPr txBox="1"/>
          <p:nvPr/>
        </p:nvSpPr>
        <p:spPr>
          <a:xfrm>
            <a:off x="5778261" y="2548633"/>
            <a:ext cx="6413739" cy="2648674"/>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sz="2000" dirty="0">
                <a:latin typeface="Montserrat" panose="00000500000000000000" pitchFamily="2" charset="0"/>
              </a:rPr>
              <a:t>A multi-layered user-based security approach</a:t>
            </a:r>
            <a:endParaRPr lang="en-US" sz="2000" i="1" dirty="0">
              <a:latin typeface="Montserrat" panose="00000500000000000000" pitchFamily="2" charset="0"/>
            </a:endParaRPr>
          </a:p>
          <a:p>
            <a:pPr marL="285750" indent="-285750">
              <a:lnSpc>
                <a:spcPct val="120000"/>
              </a:lnSpc>
              <a:buFont typeface="Arial" panose="020B0604020202020204" pitchFamily="34" charset="0"/>
              <a:buChar char="•"/>
            </a:pPr>
            <a:endParaRPr lang="en-US" sz="2000" dirty="0">
              <a:latin typeface="Montserrat" panose="00000500000000000000" pitchFamily="2" charset="0"/>
            </a:endParaRPr>
          </a:p>
          <a:p>
            <a:pPr marL="285750" indent="-285750">
              <a:lnSpc>
                <a:spcPct val="120000"/>
              </a:lnSpc>
              <a:buFont typeface="Arial" panose="020B0604020202020204" pitchFamily="34" charset="0"/>
              <a:buChar char="•"/>
            </a:pPr>
            <a:r>
              <a:rPr lang="en-US" sz="2000" dirty="0">
                <a:latin typeface="Montserrat" panose="00000500000000000000" pitchFamily="2" charset="0"/>
              </a:rPr>
              <a:t>All-in-one cyber security management software plus 24x7 SOC &amp; SIEM plus threat hunting</a:t>
            </a:r>
          </a:p>
          <a:p>
            <a:pPr>
              <a:lnSpc>
                <a:spcPct val="120000"/>
              </a:lnSpc>
            </a:pPr>
            <a:endParaRPr lang="en-US" sz="2000" dirty="0">
              <a:latin typeface="Montserrat" panose="00000500000000000000" pitchFamily="2" charset="0"/>
            </a:endParaRPr>
          </a:p>
          <a:p>
            <a:pPr marL="285750" indent="-285750">
              <a:lnSpc>
                <a:spcPct val="120000"/>
              </a:lnSpc>
              <a:buFont typeface="Arial" panose="020B0604020202020204" pitchFamily="34" charset="0"/>
              <a:buChar char="•"/>
            </a:pPr>
            <a:r>
              <a:rPr lang="en-US" sz="2000" dirty="0">
                <a:latin typeface="Montserrat" panose="00000500000000000000" pitchFamily="2" charset="0"/>
              </a:rPr>
              <a:t>Zero-Cost Remediation</a:t>
            </a:r>
          </a:p>
        </p:txBody>
      </p:sp>
      <p:pic>
        <p:nvPicPr>
          <p:cNvPr id="3" name="Picture 2" descr="A blue and black logo&#10;&#10;Description automatically generated">
            <a:extLst>
              <a:ext uri="{FF2B5EF4-FFF2-40B4-BE49-F238E27FC236}">
                <a16:creationId xmlns:a16="http://schemas.microsoft.com/office/drawing/2014/main" id="{CB833256-85C4-8589-DF61-F04B423141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5793" y="5457288"/>
            <a:ext cx="1472664" cy="1187194"/>
          </a:xfrm>
          <a:prstGeom prst="rect">
            <a:avLst/>
          </a:prstGeom>
        </p:spPr>
      </p:pic>
      <p:pic>
        <p:nvPicPr>
          <p:cNvPr id="5" name="Picture 4">
            <a:extLst>
              <a:ext uri="{FF2B5EF4-FFF2-40B4-BE49-F238E27FC236}">
                <a16:creationId xmlns:a16="http://schemas.microsoft.com/office/drawing/2014/main" id="{076F2E75-A4B4-B234-E31B-EA4FF108767A}"/>
              </a:ext>
            </a:extLst>
          </p:cNvPr>
          <p:cNvPicPr>
            <a:picLocks noChangeAspect="1"/>
          </p:cNvPicPr>
          <p:nvPr/>
        </p:nvPicPr>
        <p:blipFill>
          <a:blip r:embed="rId4"/>
          <a:stretch>
            <a:fillRect/>
          </a:stretch>
        </p:blipFill>
        <p:spPr>
          <a:xfrm>
            <a:off x="1792080" y="2957711"/>
            <a:ext cx="2005758" cy="2499577"/>
          </a:xfrm>
          <a:prstGeom prst="rect">
            <a:avLst/>
          </a:prstGeom>
        </p:spPr>
      </p:pic>
      <p:sp>
        <p:nvSpPr>
          <p:cNvPr id="6" name="Title 1">
            <a:extLst>
              <a:ext uri="{FF2B5EF4-FFF2-40B4-BE49-F238E27FC236}">
                <a16:creationId xmlns:a16="http://schemas.microsoft.com/office/drawing/2014/main" id="{75151E7A-5EA1-6FCC-BC2F-1C79397F712A}"/>
              </a:ext>
            </a:extLst>
          </p:cNvPr>
          <p:cNvSpPr txBox="1">
            <a:spLocks/>
          </p:cNvSpPr>
          <p:nvPr/>
        </p:nvSpPr>
        <p:spPr>
          <a:xfrm>
            <a:off x="395194" y="375040"/>
            <a:ext cx="11401611" cy="457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Montserrat" pitchFamily="2" charset="77"/>
              </a:rPr>
              <a:t>Eliminate the gaps in your cyber security</a:t>
            </a:r>
          </a:p>
        </p:txBody>
      </p:sp>
    </p:spTree>
    <p:extLst>
      <p:ext uri="{BB962C8B-B14F-4D97-AF65-F5344CB8AC3E}">
        <p14:creationId xmlns:p14="http://schemas.microsoft.com/office/powerpoint/2010/main" val="1810622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6AA6F69-701A-3554-D580-F1CC64558FF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49BCE53-14FE-71F0-5FFC-81D2F2BF4075}"/>
              </a:ext>
            </a:extLst>
          </p:cNvPr>
          <p:cNvSpPr>
            <a:spLocks noGrp="1"/>
          </p:cNvSpPr>
          <p:nvPr>
            <p:ph type="title"/>
          </p:nvPr>
        </p:nvSpPr>
        <p:spPr>
          <a:xfrm>
            <a:off x="838200" y="-25293"/>
            <a:ext cx="10515600" cy="923903"/>
          </a:xfrm>
        </p:spPr>
        <p:txBody>
          <a:bodyPr>
            <a:normAutofit fontScale="90000"/>
          </a:bodyPr>
          <a:lstStyle/>
          <a:p>
            <a:r>
              <a:rPr lang="en-US" b="1" dirty="0">
                <a:latin typeface="Montserrat" panose="00000500000000000000" pitchFamily="2" charset="0"/>
              </a:rPr>
              <a:t>The New Guard     </a:t>
            </a:r>
            <a:r>
              <a:rPr lang="en-US" sz="2200" b="1" dirty="0">
                <a:latin typeface="Montserrat" panose="00000500000000000000" pitchFamily="2" charset="0"/>
              </a:rPr>
              <a:t>Managed Layered Security by User</a:t>
            </a:r>
          </a:p>
        </p:txBody>
      </p:sp>
      <p:pic>
        <p:nvPicPr>
          <p:cNvPr id="22" name="Picture 21" descr="A video game screen shot of a castle&#10;&#10;Description automatically generated">
            <a:extLst>
              <a:ext uri="{FF2B5EF4-FFF2-40B4-BE49-F238E27FC236}">
                <a16:creationId xmlns:a16="http://schemas.microsoft.com/office/drawing/2014/main" id="{07E79E8A-1BE7-1D17-E262-128C99F07AD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58892" y="709090"/>
            <a:ext cx="5448014" cy="5982655"/>
          </a:xfrm>
          <a:prstGeom prst="rect">
            <a:avLst/>
          </a:prstGeom>
        </p:spPr>
      </p:pic>
      <p:sp>
        <p:nvSpPr>
          <p:cNvPr id="29" name="TextBox 28">
            <a:extLst>
              <a:ext uri="{FF2B5EF4-FFF2-40B4-BE49-F238E27FC236}">
                <a16:creationId xmlns:a16="http://schemas.microsoft.com/office/drawing/2014/main" id="{4E826D46-F49A-7FA4-A135-F8B4D13C3E33}"/>
              </a:ext>
            </a:extLst>
          </p:cNvPr>
          <p:cNvSpPr txBox="1"/>
          <p:nvPr/>
        </p:nvSpPr>
        <p:spPr>
          <a:xfrm>
            <a:off x="6239608" y="6213342"/>
            <a:ext cx="1366381" cy="369332"/>
          </a:xfrm>
          <a:prstGeom prst="rect">
            <a:avLst/>
          </a:prstGeom>
          <a:noFill/>
        </p:spPr>
        <p:txBody>
          <a:bodyPr wrap="square" rtlCol="0">
            <a:spAutoFit/>
          </a:bodyPr>
          <a:lstStyle/>
          <a:p>
            <a:r>
              <a:rPr lang="en-US" dirty="0">
                <a:highlight>
                  <a:srgbClr val="C0C0C0"/>
                </a:highlight>
              </a:rPr>
              <a:t>Field Staff</a:t>
            </a:r>
          </a:p>
        </p:txBody>
      </p:sp>
      <p:sp>
        <p:nvSpPr>
          <p:cNvPr id="6" name="TextBox 5">
            <a:extLst>
              <a:ext uri="{FF2B5EF4-FFF2-40B4-BE49-F238E27FC236}">
                <a16:creationId xmlns:a16="http://schemas.microsoft.com/office/drawing/2014/main" id="{5A04C90B-056B-DA72-5B67-8DF783A8262E}"/>
              </a:ext>
            </a:extLst>
          </p:cNvPr>
          <p:cNvSpPr txBox="1"/>
          <p:nvPr/>
        </p:nvSpPr>
        <p:spPr>
          <a:xfrm>
            <a:off x="2469989" y="2774640"/>
            <a:ext cx="1138687" cy="369332"/>
          </a:xfrm>
          <a:prstGeom prst="rect">
            <a:avLst/>
          </a:prstGeom>
          <a:solidFill>
            <a:schemeClr val="bg2">
              <a:lumMod val="90000"/>
            </a:schemeClr>
          </a:solidFill>
        </p:spPr>
        <p:txBody>
          <a:bodyPr wrap="square" rtlCol="0">
            <a:spAutoFit/>
          </a:bodyPr>
          <a:lstStyle/>
          <a:p>
            <a:r>
              <a:rPr lang="en-US" dirty="0"/>
              <a:t>President</a:t>
            </a:r>
          </a:p>
        </p:txBody>
      </p:sp>
      <p:cxnSp>
        <p:nvCxnSpPr>
          <p:cNvPr id="60" name="Straight Arrow Connector 59">
            <a:extLst>
              <a:ext uri="{FF2B5EF4-FFF2-40B4-BE49-F238E27FC236}">
                <a16:creationId xmlns:a16="http://schemas.microsoft.com/office/drawing/2014/main" id="{48EE6B92-6E06-CDA7-6B34-70877091B9E1}"/>
              </a:ext>
            </a:extLst>
          </p:cNvPr>
          <p:cNvCxnSpPr>
            <a:cxnSpLocks/>
            <a:stCxn id="54" idx="1"/>
            <a:endCxn id="10" idx="6"/>
          </p:cNvCxnSpPr>
          <p:nvPr/>
        </p:nvCxnSpPr>
        <p:spPr>
          <a:xfrm flipH="1" flipV="1">
            <a:off x="3769023" y="1872659"/>
            <a:ext cx="4554301" cy="1895993"/>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sp>
        <p:nvSpPr>
          <p:cNvPr id="35" name="TextBox 34">
            <a:extLst>
              <a:ext uri="{FF2B5EF4-FFF2-40B4-BE49-F238E27FC236}">
                <a16:creationId xmlns:a16="http://schemas.microsoft.com/office/drawing/2014/main" id="{3B455E2E-CF42-63C6-0B2B-C30FEEF38396}"/>
              </a:ext>
            </a:extLst>
          </p:cNvPr>
          <p:cNvSpPr txBox="1"/>
          <p:nvPr/>
        </p:nvSpPr>
        <p:spPr>
          <a:xfrm>
            <a:off x="323557" y="5836065"/>
            <a:ext cx="1883683" cy="646331"/>
          </a:xfrm>
          <a:prstGeom prst="rect">
            <a:avLst/>
          </a:prstGeom>
          <a:solidFill>
            <a:schemeClr val="bg1">
              <a:lumMod val="75000"/>
            </a:schemeClr>
          </a:solidFill>
        </p:spPr>
        <p:txBody>
          <a:bodyPr wrap="square" rtlCol="0">
            <a:spAutoFit/>
          </a:bodyPr>
          <a:lstStyle/>
          <a:p>
            <a:pPr algn="ctr"/>
            <a:r>
              <a:rPr lang="en-US" dirty="0"/>
              <a:t>On Premise/Cloud Servers</a:t>
            </a:r>
          </a:p>
        </p:txBody>
      </p:sp>
      <p:sp>
        <p:nvSpPr>
          <p:cNvPr id="37" name="TextBox 36">
            <a:extLst>
              <a:ext uri="{FF2B5EF4-FFF2-40B4-BE49-F238E27FC236}">
                <a16:creationId xmlns:a16="http://schemas.microsoft.com/office/drawing/2014/main" id="{E02E475F-7CAB-C113-BC6C-B46B32ED8B52}"/>
              </a:ext>
            </a:extLst>
          </p:cNvPr>
          <p:cNvSpPr txBox="1"/>
          <p:nvPr/>
        </p:nvSpPr>
        <p:spPr>
          <a:xfrm>
            <a:off x="2748760" y="5731622"/>
            <a:ext cx="1366381" cy="369332"/>
          </a:xfrm>
          <a:prstGeom prst="rect">
            <a:avLst/>
          </a:prstGeom>
          <a:solidFill>
            <a:schemeClr val="bg1">
              <a:lumMod val="75000"/>
            </a:schemeClr>
          </a:solidFill>
        </p:spPr>
        <p:txBody>
          <a:bodyPr wrap="square" rtlCol="0">
            <a:spAutoFit/>
          </a:bodyPr>
          <a:lstStyle/>
          <a:p>
            <a:r>
              <a:rPr lang="en-US" dirty="0"/>
              <a:t>Office Staff</a:t>
            </a:r>
          </a:p>
        </p:txBody>
      </p:sp>
      <p:cxnSp>
        <p:nvCxnSpPr>
          <p:cNvPr id="42" name="Straight Arrow Connector 41">
            <a:extLst>
              <a:ext uri="{FF2B5EF4-FFF2-40B4-BE49-F238E27FC236}">
                <a16:creationId xmlns:a16="http://schemas.microsoft.com/office/drawing/2014/main" id="{9CD44CEF-C55B-F9A1-3698-326E3165F699}"/>
              </a:ext>
            </a:extLst>
          </p:cNvPr>
          <p:cNvCxnSpPr>
            <a:cxnSpLocks/>
            <a:endCxn id="54" idx="1"/>
          </p:cNvCxnSpPr>
          <p:nvPr/>
        </p:nvCxnSpPr>
        <p:spPr>
          <a:xfrm flipV="1">
            <a:off x="2861894" y="3768652"/>
            <a:ext cx="5461430" cy="443319"/>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44" name="Straight Arrow Connector 43">
            <a:extLst>
              <a:ext uri="{FF2B5EF4-FFF2-40B4-BE49-F238E27FC236}">
                <a16:creationId xmlns:a16="http://schemas.microsoft.com/office/drawing/2014/main" id="{D96D68B8-81B2-C3BE-07D3-A4B12CA4E75C}"/>
              </a:ext>
            </a:extLst>
          </p:cNvPr>
          <p:cNvCxnSpPr>
            <a:cxnSpLocks/>
          </p:cNvCxnSpPr>
          <p:nvPr/>
        </p:nvCxnSpPr>
        <p:spPr>
          <a:xfrm flipV="1">
            <a:off x="2059102" y="5880203"/>
            <a:ext cx="608542" cy="145382"/>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pic>
        <p:nvPicPr>
          <p:cNvPr id="10" name="Picture 9" descr="A diagram of a company's security system&#10;&#10;Description automatically generated">
            <a:extLst>
              <a:ext uri="{FF2B5EF4-FFF2-40B4-BE49-F238E27FC236}">
                <a16:creationId xmlns:a16="http://schemas.microsoft.com/office/drawing/2014/main" id="{FC07B350-3B8C-EE31-B356-B7F232F8A8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8431" y="1110166"/>
            <a:ext cx="1660592" cy="15249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A diagram of a company's security system&#10;&#10;Description automatically generated">
            <a:extLst>
              <a:ext uri="{FF2B5EF4-FFF2-40B4-BE49-F238E27FC236}">
                <a16:creationId xmlns:a16="http://schemas.microsoft.com/office/drawing/2014/main" id="{CC76C641-05DB-4C5A-A980-C3DD00074E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439" y="3481093"/>
            <a:ext cx="1660592" cy="15249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4" name="Picture 33" descr="A diagram of a company's security system&#10;&#10;Description automatically generated">
            <a:extLst>
              <a:ext uri="{FF2B5EF4-FFF2-40B4-BE49-F238E27FC236}">
                <a16:creationId xmlns:a16="http://schemas.microsoft.com/office/drawing/2014/main" id="{607CC449-567B-C056-D737-1691E1C252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0762" y="4641141"/>
            <a:ext cx="1660592" cy="15249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6" name="Picture 35">
            <a:extLst>
              <a:ext uri="{FF2B5EF4-FFF2-40B4-BE49-F238E27FC236}">
                <a16:creationId xmlns:a16="http://schemas.microsoft.com/office/drawing/2014/main" id="{34AC0130-32B0-FEDF-676C-8E8337B367D9}"/>
              </a:ext>
            </a:extLst>
          </p:cNvPr>
          <p:cNvPicPr>
            <a:picLocks noChangeAspect="1"/>
          </p:cNvPicPr>
          <p:nvPr/>
        </p:nvPicPr>
        <p:blipFill>
          <a:blip r:embed="rId6"/>
          <a:stretch>
            <a:fillRect/>
          </a:stretch>
        </p:blipFill>
        <p:spPr>
          <a:xfrm>
            <a:off x="6311551" y="5112098"/>
            <a:ext cx="554000" cy="4916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53" name="Group 52">
            <a:extLst>
              <a:ext uri="{FF2B5EF4-FFF2-40B4-BE49-F238E27FC236}">
                <a16:creationId xmlns:a16="http://schemas.microsoft.com/office/drawing/2014/main" id="{C128B9C8-E79B-0E94-6318-1501D929606A}"/>
              </a:ext>
            </a:extLst>
          </p:cNvPr>
          <p:cNvGrpSpPr/>
          <p:nvPr/>
        </p:nvGrpSpPr>
        <p:grpSpPr>
          <a:xfrm>
            <a:off x="8405254" y="1189809"/>
            <a:ext cx="3876548" cy="5072613"/>
            <a:chOff x="7727239" y="988900"/>
            <a:chExt cx="4954866" cy="5649039"/>
          </a:xfrm>
        </p:grpSpPr>
        <p:sp>
          <p:nvSpPr>
            <p:cNvPr id="38" name="TextBox 37">
              <a:extLst>
                <a:ext uri="{FF2B5EF4-FFF2-40B4-BE49-F238E27FC236}">
                  <a16:creationId xmlns:a16="http://schemas.microsoft.com/office/drawing/2014/main" id="{9245D731-4856-75BD-4EDD-3237F12916EE}"/>
                </a:ext>
              </a:extLst>
            </p:cNvPr>
            <p:cNvSpPr txBox="1"/>
            <p:nvPr/>
          </p:nvSpPr>
          <p:spPr>
            <a:xfrm>
              <a:off x="7727239" y="5506861"/>
              <a:ext cx="4954866" cy="1131078"/>
            </a:xfrm>
            <a:prstGeom prst="rect">
              <a:avLst/>
            </a:prstGeom>
            <a:noFill/>
          </p:spPr>
          <p:txBody>
            <a:bodyPr wrap="square" rtlCol="0">
              <a:spAutoFit/>
            </a:bodyPr>
            <a:lstStyle/>
            <a:p>
              <a:pPr algn="ctr"/>
              <a:r>
                <a:rPr lang="en-US" sz="2000" dirty="0">
                  <a:latin typeface="Montserrat" panose="00000500000000000000" pitchFamily="2" charset="0"/>
                </a:rPr>
                <a:t>Security Information &amp; Event Management</a:t>
              </a:r>
              <a:br>
                <a:rPr lang="en-US" sz="2000" dirty="0">
                  <a:latin typeface="Montserrat" panose="00000500000000000000" pitchFamily="2" charset="0"/>
                </a:rPr>
              </a:br>
              <a:r>
                <a:rPr lang="en-US" sz="2000" dirty="0">
                  <a:latin typeface="Montserrat" panose="00000500000000000000" pitchFamily="2" charset="0"/>
                </a:rPr>
                <a:t>(SIEM)</a:t>
              </a:r>
            </a:p>
          </p:txBody>
        </p:sp>
        <p:pic>
          <p:nvPicPr>
            <p:cNvPr id="40" name="Picture 39" descr="What is Security Operations Center (SOC)? | IBM">
              <a:extLst>
                <a:ext uri="{FF2B5EF4-FFF2-40B4-BE49-F238E27FC236}">
                  <a16:creationId xmlns:a16="http://schemas.microsoft.com/office/drawing/2014/main" id="{25F5E278-4D28-4679-01D1-4D96BAEE9F2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96026" y="1899562"/>
              <a:ext cx="3269469" cy="1307788"/>
            </a:xfrm>
            <a:prstGeom prst="rect">
              <a:avLst/>
            </a:prstGeom>
            <a:noFill/>
            <a:ln>
              <a:noFill/>
            </a:ln>
          </p:spPr>
        </p:pic>
        <p:pic>
          <p:nvPicPr>
            <p:cNvPr id="41" name="Picture 2" descr="Splunk Enterprise Security | Splunk">
              <a:extLst>
                <a:ext uri="{FF2B5EF4-FFF2-40B4-BE49-F238E27FC236}">
                  <a16:creationId xmlns:a16="http://schemas.microsoft.com/office/drawing/2014/main" id="{4EE5CB2D-5DD2-2A68-C83A-2256D243A8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28462" y="3825912"/>
              <a:ext cx="2574884" cy="169410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F0AEE351-F461-DDF8-3D21-7701F19A96F1}"/>
                </a:ext>
              </a:extLst>
            </p:cNvPr>
            <p:cNvSpPr txBox="1"/>
            <p:nvPr/>
          </p:nvSpPr>
          <p:spPr>
            <a:xfrm>
              <a:off x="7809024" y="988900"/>
              <a:ext cx="4710946" cy="788327"/>
            </a:xfrm>
            <a:prstGeom prst="rect">
              <a:avLst/>
            </a:prstGeom>
            <a:noFill/>
          </p:spPr>
          <p:txBody>
            <a:bodyPr wrap="square" rtlCol="0">
              <a:spAutoFit/>
            </a:bodyPr>
            <a:lstStyle/>
            <a:p>
              <a:pPr algn="ctr"/>
              <a:r>
                <a:rPr lang="en-US" sz="2000" dirty="0">
                  <a:latin typeface="Montserrat" panose="00000500000000000000" pitchFamily="2" charset="0"/>
                </a:rPr>
                <a:t>Security Operations Center</a:t>
              </a:r>
              <a:br>
                <a:rPr lang="en-US" sz="2000" dirty="0">
                  <a:latin typeface="Montserrat" panose="00000500000000000000" pitchFamily="2" charset="0"/>
                </a:rPr>
              </a:br>
              <a:r>
                <a:rPr lang="en-US" sz="2000" dirty="0">
                  <a:latin typeface="Montserrat" panose="00000500000000000000" pitchFamily="2" charset="0"/>
                </a:rPr>
                <a:t>(SOC)</a:t>
              </a:r>
            </a:p>
          </p:txBody>
        </p:sp>
        <p:sp>
          <p:nvSpPr>
            <p:cNvPr id="46" name="Plus Sign 45">
              <a:extLst>
                <a:ext uri="{FF2B5EF4-FFF2-40B4-BE49-F238E27FC236}">
                  <a16:creationId xmlns:a16="http://schemas.microsoft.com/office/drawing/2014/main" id="{219C982D-0A28-F7EF-FB1E-E8A26AB25B01}"/>
                </a:ext>
              </a:extLst>
            </p:cNvPr>
            <p:cNvSpPr/>
            <p:nvPr/>
          </p:nvSpPr>
          <p:spPr>
            <a:xfrm>
              <a:off x="9980027" y="3296447"/>
              <a:ext cx="658478" cy="564342"/>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9EDD5EDB-AC60-980B-7278-454F87B69CAB}"/>
              </a:ext>
            </a:extLst>
          </p:cNvPr>
          <p:cNvSpPr/>
          <p:nvPr/>
        </p:nvSpPr>
        <p:spPr>
          <a:xfrm>
            <a:off x="8323324" y="845559"/>
            <a:ext cx="3791917" cy="58461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a:extLst>
              <a:ext uri="{FF2B5EF4-FFF2-40B4-BE49-F238E27FC236}">
                <a16:creationId xmlns:a16="http://schemas.microsoft.com/office/drawing/2014/main" id="{FAB59120-8A75-9011-542B-129385D2D5CD}"/>
              </a:ext>
            </a:extLst>
          </p:cNvPr>
          <p:cNvCxnSpPr>
            <a:cxnSpLocks/>
          </p:cNvCxnSpPr>
          <p:nvPr/>
        </p:nvCxnSpPr>
        <p:spPr>
          <a:xfrm flipH="1">
            <a:off x="6148426" y="3815868"/>
            <a:ext cx="2020263" cy="98024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59" name="Straight Arrow Connector 58">
            <a:extLst>
              <a:ext uri="{FF2B5EF4-FFF2-40B4-BE49-F238E27FC236}">
                <a16:creationId xmlns:a16="http://schemas.microsoft.com/office/drawing/2014/main" id="{1A6CB9CE-2AF7-6E8E-5291-8F7D02566C01}"/>
              </a:ext>
            </a:extLst>
          </p:cNvPr>
          <p:cNvCxnSpPr>
            <a:cxnSpLocks/>
          </p:cNvCxnSpPr>
          <p:nvPr/>
        </p:nvCxnSpPr>
        <p:spPr>
          <a:xfrm flipH="1">
            <a:off x="2539125" y="4821800"/>
            <a:ext cx="3581063" cy="1011758"/>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pic>
        <p:nvPicPr>
          <p:cNvPr id="1025" name="Picture 1024" descr="A diagram of a company's security system&#10;&#10;Description automatically generated">
            <a:extLst>
              <a:ext uri="{FF2B5EF4-FFF2-40B4-BE49-F238E27FC236}">
                <a16:creationId xmlns:a16="http://schemas.microsoft.com/office/drawing/2014/main" id="{8E78523E-669E-DC24-928F-E50353601F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4872" y="3463168"/>
            <a:ext cx="1660592" cy="15249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6" name="Picture 1025">
            <a:extLst>
              <a:ext uri="{FF2B5EF4-FFF2-40B4-BE49-F238E27FC236}">
                <a16:creationId xmlns:a16="http://schemas.microsoft.com/office/drawing/2014/main" id="{CED4CD3E-96FC-8B36-7699-836A96063B11}"/>
              </a:ext>
            </a:extLst>
          </p:cNvPr>
          <p:cNvPicPr>
            <a:picLocks noChangeAspect="1"/>
          </p:cNvPicPr>
          <p:nvPr/>
        </p:nvPicPr>
        <p:blipFill>
          <a:blip r:embed="rId9"/>
          <a:stretch>
            <a:fillRect/>
          </a:stretch>
        </p:blipFill>
        <p:spPr>
          <a:xfrm>
            <a:off x="3535376" y="3936824"/>
            <a:ext cx="553123" cy="5266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9" name="Picture 1028" descr="A diagram of a company's security system&#10;&#10;Description automatically generated">
            <a:extLst>
              <a:ext uri="{FF2B5EF4-FFF2-40B4-BE49-F238E27FC236}">
                <a16:creationId xmlns:a16="http://schemas.microsoft.com/office/drawing/2014/main" id="{A57438E5-835B-202C-11CC-218E7428F0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2111" y="5403825"/>
            <a:ext cx="1282310" cy="11775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030" name="Straight Arrow Connector 1029">
            <a:extLst>
              <a:ext uri="{FF2B5EF4-FFF2-40B4-BE49-F238E27FC236}">
                <a16:creationId xmlns:a16="http://schemas.microsoft.com/office/drawing/2014/main" id="{31C16AD1-C7B2-567F-A275-D1E7F182E2DA}"/>
              </a:ext>
            </a:extLst>
          </p:cNvPr>
          <p:cNvCxnSpPr>
            <a:cxnSpLocks/>
            <a:stCxn id="54" idx="1"/>
          </p:cNvCxnSpPr>
          <p:nvPr/>
        </p:nvCxnSpPr>
        <p:spPr>
          <a:xfrm flipH="1">
            <a:off x="4967839" y="3768652"/>
            <a:ext cx="3355485" cy="1583639"/>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032" name="Straight Arrow Connector 1031">
            <a:extLst>
              <a:ext uri="{FF2B5EF4-FFF2-40B4-BE49-F238E27FC236}">
                <a16:creationId xmlns:a16="http://schemas.microsoft.com/office/drawing/2014/main" id="{E282989C-2B7D-2D27-AA0C-7E807305C71E}"/>
              </a:ext>
            </a:extLst>
          </p:cNvPr>
          <p:cNvCxnSpPr>
            <a:cxnSpLocks/>
          </p:cNvCxnSpPr>
          <p:nvPr/>
        </p:nvCxnSpPr>
        <p:spPr>
          <a:xfrm flipH="1">
            <a:off x="4269051" y="3731406"/>
            <a:ext cx="4096374" cy="536976"/>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sp>
        <p:nvSpPr>
          <p:cNvPr id="1039" name="TextBox 1038">
            <a:extLst>
              <a:ext uri="{FF2B5EF4-FFF2-40B4-BE49-F238E27FC236}">
                <a16:creationId xmlns:a16="http://schemas.microsoft.com/office/drawing/2014/main" id="{3DE89F70-708E-9FBD-8684-669012BF455E}"/>
              </a:ext>
            </a:extLst>
          </p:cNvPr>
          <p:cNvSpPr txBox="1"/>
          <p:nvPr/>
        </p:nvSpPr>
        <p:spPr>
          <a:xfrm>
            <a:off x="9453773" y="6282341"/>
            <a:ext cx="2002691" cy="400110"/>
          </a:xfrm>
          <a:prstGeom prst="rect">
            <a:avLst/>
          </a:prstGeom>
          <a:noFill/>
        </p:spPr>
        <p:txBody>
          <a:bodyPr wrap="square" rtlCol="0">
            <a:spAutoFit/>
          </a:bodyPr>
          <a:lstStyle/>
          <a:p>
            <a:r>
              <a:rPr lang="en-US" sz="2000" dirty="0">
                <a:latin typeface="Montserrat" panose="00000500000000000000" pitchFamily="2" charset="0"/>
              </a:rPr>
              <a:t>24 x 7 x 365</a:t>
            </a:r>
          </a:p>
        </p:txBody>
      </p:sp>
      <p:pic>
        <p:nvPicPr>
          <p:cNvPr id="1043" name="Picture 1042">
            <a:extLst>
              <a:ext uri="{FF2B5EF4-FFF2-40B4-BE49-F238E27FC236}">
                <a16:creationId xmlns:a16="http://schemas.microsoft.com/office/drawing/2014/main" id="{7B52F70B-3952-CEC8-768F-F2E4913A8208}"/>
              </a:ext>
            </a:extLst>
          </p:cNvPr>
          <p:cNvPicPr>
            <a:picLocks noChangeAspect="1"/>
          </p:cNvPicPr>
          <p:nvPr/>
        </p:nvPicPr>
        <p:blipFill>
          <a:blip r:embed="rId10"/>
          <a:stretch>
            <a:fillRect/>
          </a:stretch>
        </p:blipFill>
        <p:spPr>
          <a:xfrm>
            <a:off x="6534768" y="3180213"/>
            <a:ext cx="1163128" cy="12941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8" name="Picture 17">
            <a:extLst>
              <a:ext uri="{FF2B5EF4-FFF2-40B4-BE49-F238E27FC236}">
                <a16:creationId xmlns:a16="http://schemas.microsoft.com/office/drawing/2014/main" id="{FBF810BD-3860-D5EC-4287-21F6881FE0FF}"/>
              </a:ext>
            </a:extLst>
          </p:cNvPr>
          <p:cNvPicPr>
            <a:picLocks noChangeAspect="1"/>
          </p:cNvPicPr>
          <p:nvPr/>
        </p:nvPicPr>
        <p:blipFill>
          <a:blip r:embed="rId6"/>
          <a:stretch>
            <a:fillRect/>
          </a:stretch>
        </p:blipFill>
        <p:spPr>
          <a:xfrm>
            <a:off x="4515287" y="5787767"/>
            <a:ext cx="554000" cy="4916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extBox 18">
            <a:extLst>
              <a:ext uri="{FF2B5EF4-FFF2-40B4-BE49-F238E27FC236}">
                <a16:creationId xmlns:a16="http://schemas.microsoft.com/office/drawing/2014/main" id="{34D66C45-0FAD-A0F6-4472-EFC4E5778299}"/>
              </a:ext>
            </a:extLst>
          </p:cNvPr>
          <p:cNvSpPr txBox="1"/>
          <p:nvPr/>
        </p:nvSpPr>
        <p:spPr>
          <a:xfrm>
            <a:off x="1160468" y="5062520"/>
            <a:ext cx="1202905" cy="369332"/>
          </a:xfrm>
          <a:prstGeom prst="rect">
            <a:avLst/>
          </a:prstGeom>
          <a:solidFill>
            <a:schemeClr val="bg1">
              <a:lumMod val="75000"/>
            </a:schemeClr>
          </a:solidFill>
        </p:spPr>
        <p:txBody>
          <a:bodyPr wrap="square" rtlCol="0">
            <a:spAutoFit/>
          </a:bodyPr>
          <a:lstStyle/>
          <a:p>
            <a:r>
              <a:rPr lang="en-US" dirty="0"/>
              <a:t>Internal IT</a:t>
            </a:r>
          </a:p>
        </p:txBody>
      </p:sp>
      <p:sp>
        <p:nvSpPr>
          <p:cNvPr id="20" name="TextBox 19">
            <a:extLst>
              <a:ext uri="{FF2B5EF4-FFF2-40B4-BE49-F238E27FC236}">
                <a16:creationId xmlns:a16="http://schemas.microsoft.com/office/drawing/2014/main" id="{95AE529D-20AB-CC75-1B06-2FE8600BBFA7}"/>
              </a:ext>
            </a:extLst>
          </p:cNvPr>
          <p:cNvSpPr txBox="1"/>
          <p:nvPr/>
        </p:nvSpPr>
        <p:spPr>
          <a:xfrm>
            <a:off x="3154093" y="5065593"/>
            <a:ext cx="1202905" cy="369332"/>
          </a:xfrm>
          <a:prstGeom prst="rect">
            <a:avLst/>
          </a:prstGeom>
          <a:solidFill>
            <a:schemeClr val="bg1">
              <a:lumMod val="75000"/>
            </a:schemeClr>
          </a:solidFill>
        </p:spPr>
        <p:txBody>
          <a:bodyPr wrap="square" rtlCol="0">
            <a:spAutoFit/>
          </a:bodyPr>
          <a:lstStyle/>
          <a:p>
            <a:r>
              <a:rPr lang="en-US" dirty="0"/>
              <a:t>Outside IT</a:t>
            </a:r>
          </a:p>
        </p:txBody>
      </p:sp>
      <p:pic>
        <p:nvPicPr>
          <p:cNvPr id="25" name="Picture 24">
            <a:extLst>
              <a:ext uri="{FF2B5EF4-FFF2-40B4-BE49-F238E27FC236}">
                <a16:creationId xmlns:a16="http://schemas.microsoft.com/office/drawing/2014/main" id="{C6179D45-8EFD-B4A0-0047-08AA77FE4263}"/>
              </a:ext>
            </a:extLst>
          </p:cNvPr>
          <p:cNvPicPr>
            <a:picLocks noChangeAspect="1"/>
          </p:cNvPicPr>
          <p:nvPr/>
        </p:nvPicPr>
        <p:blipFill>
          <a:blip r:embed="rId11"/>
          <a:stretch>
            <a:fillRect/>
          </a:stretch>
        </p:blipFill>
        <p:spPr>
          <a:xfrm>
            <a:off x="2581031" y="1536194"/>
            <a:ext cx="787329" cy="981170"/>
          </a:xfrm>
          <a:prstGeom prst="rect">
            <a:avLst/>
          </a:prstGeom>
        </p:spPr>
      </p:pic>
      <p:pic>
        <p:nvPicPr>
          <p:cNvPr id="30" name="Picture 29">
            <a:extLst>
              <a:ext uri="{FF2B5EF4-FFF2-40B4-BE49-F238E27FC236}">
                <a16:creationId xmlns:a16="http://schemas.microsoft.com/office/drawing/2014/main" id="{DD044FD8-9FD7-3F71-959E-EB5A53E4F304}"/>
              </a:ext>
            </a:extLst>
          </p:cNvPr>
          <p:cNvPicPr>
            <a:picLocks noChangeAspect="1"/>
          </p:cNvPicPr>
          <p:nvPr/>
        </p:nvPicPr>
        <p:blipFill>
          <a:blip r:embed="rId12"/>
          <a:stretch>
            <a:fillRect/>
          </a:stretch>
        </p:blipFill>
        <p:spPr>
          <a:xfrm>
            <a:off x="1503267" y="3936824"/>
            <a:ext cx="479047" cy="6395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9525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6ED17BD-299A-175E-8A77-1D4A8E1E25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E3018A-6E47-63D9-9A91-36B147EAA6F0}"/>
              </a:ext>
            </a:extLst>
          </p:cNvPr>
          <p:cNvSpPr>
            <a:spLocks noGrp="1"/>
          </p:cNvSpPr>
          <p:nvPr>
            <p:ph type="title"/>
          </p:nvPr>
        </p:nvSpPr>
        <p:spPr>
          <a:xfrm>
            <a:off x="-1" y="173480"/>
            <a:ext cx="12027877" cy="1325563"/>
          </a:xfrm>
        </p:spPr>
        <p:txBody>
          <a:bodyPr>
            <a:normAutofit/>
          </a:bodyPr>
          <a:lstStyle/>
          <a:p>
            <a:pPr algn="ctr"/>
            <a:r>
              <a:rPr lang="en-US" sz="4000" b="1" dirty="0">
                <a:latin typeface="Montserrat" panose="00000500000000000000" pitchFamily="2" charset="0"/>
              </a:rPr>
              <a:t>Tip #1 – Don’t underestimate cyber criminals </a:t>
            </a:r>
          </a:p>
        </p:txBody>
      </p:sp>
      <p:sp>
        <p:nvSpPr>
          <p:cNvPr id="7" name="Text Placeholder 2">
            <a:extLst>
              <a:ext uri="{FF2B5EF4-FFF2-40B4-BE49-F238E27FC236}">
                <a16:creationId xmlns:a16="http://schemas.microsoft.com/office/drawing/2014/main" id="{77AB8E44-C325-14F0-BF1E-CA9272B8B605}"/>
              </a:ext>
            </a:extLst>
          </p:cNvPr>
          <p:cNvSpPr txBox="1">
            <a:spLocks/>
          </p:cNvSpPr>
          <p:nvPr/>
        </p:nvSpPr>
        <p:spPr>
          <a:xfrm>
            <a:off x="276521" y="1751697"/>
            <a:ext cx="6686987" cy="4114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latin typeface="Montserrat" panose="00000500000000000000" pitchFamily="2" charset="0"/>
              </a:rPr>
              <a:t>FACT –</a:t>
            </a:r>
            <a:r>
              <a:rPr lang="en-US" sz="2000" dirty="0">
                <a:latin typeface="Montserrat" panose="00000500000000000000" pitchFamily="2" charset="0"/>
              </a:rPr>
              <a:t>Looking less attractive to criminals lowers their R.O.I.</a:t>
            </a:r>
          </a:p>
          <a:p>
            <a:pPr marL="0" indent="0">
              <a:buFont typeface="Arial" panose="020B0604020202020204" pitchFamily="34" charset="0"/>
              <a:buNone/>
            </a:pPr>
            <a:endParaRPr lang="en-US" sz="2000" i="1" dirty="0">
              <a:latin typeface="Montserrat" panose="00000500000000000000" pitchFamily="2" charset="0"/>
            </a:endParaRPr>
          </a:p>
          <a:p>
            <a:r>
              <a:rPr lang="en-US" sz="2000" b="1" dirty="0">
                <a:latin typeface="Montserrat" panose="00000500000000000000" pitchFamily="2" charset="0"/>
              </a:rPr>
              <a:t>Password </a:t>
            </a:r>
            <a:r>
              <a:rPr lang="en-US" sz="2000" dirty="0">
                <a:latin typeface="Montserrat" panose="00000500000000000000" pitchFamily="2" charset="0"/>
              </a:rPr>
              <a:t>lengths, complexity and two factor slow the bad guy down to maybe move on</a:t>
            </a:r>
          </a:p>
          <a:p>
            <a:endParaRPr lang="en-US" sz="2000" dirty="0">
              <a:latin typeface="Montserrat" panose="00000500000000000000" pitchFamily="2" charset="0"/>
            </a:endParaRPr>
          </a:p>
          <a:p>
            <a:r>
              <a:rPr lang="en-US" sz="2000" b="1" dirty="0">
                <a:latin typeface="Montserrat" panose="00000500000000000000" pitchFamily="2" charset="0"/>
              </a:rPr>
              <a:t>Off-domain back ups </a:t>
            </a:r>
            <a:r>
              <a:rPr lang="en-US" sz="2000" dirty="0">
                <a:latin typeface="Montserrat" panose="00000500000000000000" pitchFamily="2" charset="0"/>
              </a:rPr>
              <a:t>create the ability to recover data quickly reducing extortion demands</a:t>
            </a:r>
          </a:p>
          <a:p>
            <a:endParaRPr lang="en-US" sz="2000" dirty="0">
              <a:latin typeface="Montserrat" panose="00000500000000000000" pitchFamily="2" charset="0"/>
            </a:endParaRPr>
          </a:p>
          <a:p>
            <a:r>
              <a:rPr lang="en-US" sz="2000" b="1" dirty="0">
                <a:latin typeface="Montserrat" panose="00000500000000000000" pitchFamily="2" charset="0"/>
              </a:rPr>
              <a:t>Monitor your network regularly </a:t>
            </a:r>
            <a:r>
              <a:rPr lang="en-US" sz="2000" dirty="0">
                <a:latin typeface="Montserrat" panose="00000500000000000000" pitchFamily="2" charset="0"/>
              </a:rPr>
              <a:t>for updates and patches closes outside vulnerabilities</a:t>
            </a:r>
          </a:p>
          <a:p>
            <a:pPr marL="0" indent="0">
              <a:buFont typeface="Arial" panose="020B0604020202020204" pitchFamily="34" charset="0"/>
              <a:buNone/>
            </a:pPr>
            <a:r>
              <a:rPr lang="en-US" sz="2000" dirty="0">
                <a:latin typeface="Montserrat" panose="00000500000000000000" pitchFamily="2" charset="0"/>
              </a:rPr>
              <a:t> </a:t>
            </a:r>
          </a:p>
        </p:txBody>
      </p:sp>
      <p:pic>
        <p:nvPicPr>
          <p:cNvPr id="11" name="Picture 10">
            <a:extLst>
              <a:ext uri="{FF2B5EF4-FFF2-40B4-BE49-F238E27FC236}">
                <a16:creationId xmlns:a16="http://schemas.microsoft.com/office/drawing/2014/main" id="{8F47B173-A503-2A7E-6059-3448C41A8765}"/>
              </a:ext>
            </a:extLst>
          </p:cNvPr>
          <p:cNvPicPr>
            <a:picLocks noChangeAspect="1"/>
          </p:cNvPicPr>
          <p:nvPr/>
        </p:nvPicPr>
        <p:blipFill>
          <a:blip r:embed="rId3"/>
          <a:stretch>
            <a:fillRect/>
          </a:stretch>
        </p:blipFill>
        <p:spPr>
          <a:xfrm>
            <a:off x="7724725" y="1731307"/>
            <a:ext cx="3487226" cy="4135190"/>
          </a:xfrm>
          <a:prstGeom prst="rect">
            <a:avLst/>
          </a:prstGeom>
        </p:spPr>
      </p:pic>
    </p:spTree>
    <p:extLst>
      <p:ext uri="{BB962C8B-B14F-4D97-AF65-F5344CB8AC3E}">
        <p14:creationId xmlns:p14="http://schemas.microsoft.com/office/powerpoint/2010/main" val="2419063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C61FD1-1A82-4D4D-878F-B2D815F23F11}"/>
              </a:ext>
            </a:extLst>
          </p:cNvPr>
          <p:cNvSpPr>
            <a:spLocks noGrp="1"/>
          </p:cNvSpPr>
          <p:nvPr>
            <p:ph type="body" sz="quarter" idx="13"/>
          </p:nvPr>
        </p:nvSpPr>
        <p:spPr>
          <a:xfrm>
            <a:off x="230181" y="1963138"/>
            <a:ext cx="5422280" cy="3561362"/>
          </a:xfrm>
        </p:spPr>
        <p:txBody>
          <a:bodyPr>
            <a:normAutofit/>
          </a:bodyPr>
          <a:lstStyle/>
          <a:p>
            <a:pPr marL="0" indent="0">
              <a:buNone/>
            </a:pPr>
            <a:r>
              <a:rPr lang="en-US" sz="2000" b="1" dirty="0">
                <a:latin typeface="Montserrat "/>
              </a:rPr>
              <a:t>Create and require complex passwords</a:t>
            </a:r>
          </a:p>
          <a:p>
            <a:pPr marL="0" indent="0">
              <a:buNone/>
            </a:pPr>
            <a:r>
              <a:rPr lang="en-US" sz="2000" b="1" dirty="0">
                <a:latin typeface="Montserrat "/>
              </a:rPr>
              <a:t>With Multi-Factor Authentication</a:t>
            </a:r>
            <a:br>
              <a:rPr lang="en-US" sz="2000" b="1" dirty="0">
                <a:latin typeface="Montserrat "/>
              </a:rPr>
            </a:br>
            <a:endParaRPr lang="en-US" sz="2000" dirty="0">
              <a:latin typeface="Montserrat "/>
            </a:endParaRPr>
          </a:p>
          <a:p>
            <a:r>
              <a:rPr lang="en-US" sz="2000" dirty="0">
                <a:latin typeface="Montserrat "/>
              </a:rPr>
              <a:t>14+ characters</a:t>
            </a:r>
          </a:p>
          <a:p>
            <a:r>
              <a:rPr lang="en-US" sz="2000" dirty="0">
                <a:latin typeface="Montserrat "/>
              </a:rPr>
              <a:t>Numbers, Upper and Lower Case</a:t>
            </a:r>
          </a:p>
          <a:p>
            <a:r>
              <a:rPr lang="en-US" sz="2000" dirty="0">
                <a:latin typeface="Montserrat "/>
              </a:rPr>
              <a:t>Add Two Factor to e-mail, cloud and remote access</a:t>
            </a:r>
          </a:p>
        </p:txBody>
      </p:sp>
      <p:pic>
        <p:nvPicPr>
          <p:cNvPr id="8" name="Picture 7" descr="A screenshot of a computer&#10;&#10;Description automatically generated with medium confidence">
            <a:extLst>
              <a:ext uri="{FF2B5EF4-FFF2-40B4-BE49-F238E27FC236}">
                <a16:creationId xmlns:a16="http://schemas.microsoft.com/office/drawing/2014/main" id="{BA0CEFA4-E659-3430-1DB2-451B0880DA24}"/>
              </a:ext>
            </a:extLst>
          </p:cNvPr>
          <p:cNvPicPr>
            <a:picLocks noChangeAspect="1"/>
          </p:cNvPicPr>
          <p:nvPr/>
        </p:nvPicPr>
        <p:blipFill>
          <a:blip r:embed="rId3"/>
          <a:stretch>
            <a:fillRect/>
          </a:stretch>
        </p:blipFill>
        <p:spPr>
          <a:xfrm>
            <a:off x="5652460" y="548640"/>
            <a:ext cx="6309360" cy="6309360"/>
          </a:xfrm>
          <a:prstGeom prst="rect">
            <a:avLst/>
          </a:prstGeom>
        </p:spPr>
      </p:pic>
    </p:spTree>
    <p:extLst>
      <p:ext uri="{BB962C8B-B14F-4D97-AF65-F5344CB8AC3E}">
        <p14:creationId xmlns:p14="http://schemas.microsoft.com/office/powerpoint/2010/main" val="30766318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D617230-D1BF-A81F-558D-49B99441C7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0A491E-8C43-9A0C-B3EB-11810C5AEADF}"/>
              </a:ext>
            </a:extLst>
          </p:cNvPr>
          <p:cNvSpPr>
            <a:spLocks noGrp="1"/>
          </p:cNvSpPr>
          <p:nvPr>
            <p:ph type="title"/>
          </p:nvPr>
        </p:nvSpPr>
        <p:spPr>
          <a:xfrm>
            <a:off x="-1" y="173480"/>
            <a:ext cx="12027877" cy="1325563"/>
          </a:xfrm>
        </p:spPr>
        <p:txBody>
          <a:bodyPr>
            <a:normAutofit/>
          </a:bodyPr>
          <a:lstStyle/>
          <a:p>
            <a:pPr algn="ctr"/>
            <a:r>
              <a:rPr lang="en-US" sz="4000" b="1" dirty="0">
                <a:latin typeface="Montserrat"/>
              </a:rPr>
              <a:t>Tip #2 – Separate business &amp; personal </a:t>
            </a:r>
            <a:endParaRPr lang="en-US" sz="4000" b="1">
              <a:latin typeface="Montserrat"/>
            </a:endParaRPr>
          </a:p>
        </p:txBody>
      </p:sp>
      <p:sp>
        <p:nvSpPr>
          <p:cNvPr id="7" name="Text Placeholder 2">
            <a:extLst>
              <a:ext uri="{FF2B5EF4-FFF2-40B4-BE49-F238E27FC236}">
                <a16:creationId xmlns:a16="http://schemas.microsoft.com/office/drawing/2014/main" id="{F325E2CA-4808-4A80-DCA1-22941970E29E}"/>
              </a:ext>
            </a:extLst>
          </p:cNvPr>
          <p:cNvSpPr txBox="1">
            <a:spLocks/>
          </p:cNvSpPr>
          <p:nvPr/>
        </p:nvSpPr>
        <p:spPr>
          <a:xfrm>
            <a:off x="276521" y="1751697"/>
            <a:ext cx="7448204" cy="4114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latin typeface="Montserrat" panose="00000500000000000000" pitchFamily="2" charset="0"/>
              </a:rPr>
              <a:t>FACT –</a:t>
            </a:r>
            <a:r>
              <a:rPr lang="en-US" sz="2000" dirty="0">
                <a:latin typeface="Montserrat" panose="00000500000000000000" pitchFamily="2" charset="0"/>
              </a:rPr>
              <a:t> Bad guys are looking for hybrid users vulnerabilities more than in office</a:t>
            </a:r>
          </a:p>
          <a:p>
            <a:pPr marL="0" indent="0">
              <a:buFont typeface="Arial" panose="020B0604020202020204" pitchFamily="34" charset="0"/>
              <a:buNone/>
            </a:pPr>
            <a:endParaRPr lang="en-US" sz="2000" i="1" dirty="0">
              <a:latin typeface="Montserrat" panose="00000500000000000000" pitchFamily="2" charset="0"/>
            </a:endParaRPr>
          </a:p>
          <a:p>
            <a:r>
              <a:rPr lang="en-US" sz="2000" b="1" dirty="0">
                <a:latin typeface="Montserrat" panose="00000500000000000000" pitchFamily="2" charset="0"/>
              </a:rPr>
              <a:t>Business only devices </a:t>
            </a:r>
            <a:r>
              <a:rPr lang="en-US" sz="2000" dirty="0">
                <a:latin typeface="Montserrat" panose="00000500000000000000" pitchFamily="2" charset="0"/>
              </a:rPr>
              <a:t>both in the office and out of it</a:t>
            </a:r>
          </a:p>
          <a:p>
            <a:endParaRPr lang="en-US" sz="2000" dirty="0">
              <a:latin typeface="Montserrat" panose="00000500000000000000" pitchFamily="2" charset="0"/>
            </a:endParaRPr>
          </a:p>
          <a:p>
            <a:r>
              <a:rPr lang="en-US" sz="2000" b="1" dirty="0">
                <a:latin typeface="Montserrat" panose="00000500000000000000" pitchFamily="2" charset="0"/>
              </a:rPr>
              <a:t>Home office security </a:t>
            </a:r>
            <a:r>
              <a:rPr lang="en-US" sz="2000" dirty="0">
                <a:latin typeface="Montserrat" panose="00000500000000000000" pitchFamily="2" charset="0"/>
              </a:rPr>
              <a:t>as</a:t>
            </a:r>
            <a:r>
              <a:rPr lang="en-US" sz="2000" b="1" dirty="0">
                <a:latin typeface="Montserrat" panose="00000500000000000000" pitchFamily="2" charset="0"/>
              </a:rPr>
              <a:t> </a:t>
            </a:r>
            <a:r>
              <a:rPr lang="en-US" sz="2000" dirty="0">
                <a:latin typeface="Montserrat" panose="00000500000000000000" pitchFamily="2" charset="0"/>
              </a:rPr>
              <a:t>an extension of the field office lowers the attack surface in both places</a:t>
            </a:r>
          </a:p>
          <a:p>
            <a:endParaRPr lang="en-US" sz="2000" dirty="0">
              <a:latin typeface="Montserrat" panose="00000500000000000000" pitchFamily="2" charset="0"/>
            </a:endParaRPr>
          </a:p>
          <a:p>
            <a:r>
              <a:rPr lang="en-US" sz="2000" b="1" dirty="0">
                <a:latin typeface="Montserrat" panose="00000500000000000000" pitchFamily="2" charset="0"/>
              </a:rPr>
              <a:t>Business only e-mail boxes and log-ins </a:t>
            </a:r>
            <a:r>
              <a:rPr lang="en-US" sz="2000" dirty="0">
                <a:latin typeface="Montserrat" panose="00000500000000000000" pitchFamily="2" charset="0"/>
              </a:rPr>
              <a:t>eliminates known vulnerabilities of free products and allows for security software install – </a:t>
            </a:r>
            <a:r>
              <a:rPr lang="en-US" sz="2000" b="1" dirty="0">
                <a:latin typeface="Montserrat" panose="00000500000000000000" pitchFamily="2" charset="0"/>
              </a:rPr>
              <a:t>eliminate @gmail, @yahoo, @outlook, @live, @aol, @myspace addresses</a:t>
            </a:r>
          </a:p>
          <a:p>
            <a:pPr marL="0" indent="0">
              <a:buFont typeface="Arial" panose="020B0604020202020204" pitchFamily="34" charset="0"/>
              <a:buNone/>
            </a:pPr>
            <a:r>
              <a:rPr lang="en-US" sz="2000" dirty="0">
                <a:latin typeface="Montserrat" panose="00000500000000000000" pitchFamily="2" charset="0"/>
              </a:rPr>
              <a:t> </a:t>
            </a:r>
          </a:p>
        </p:txBody>
      </p:sp>
      <p:pic>
        <p:nvPicPr>
          <p:cNvPr id="3" name="Picture 4" descr="One Mobile Device or Two? Keeping your business life and personal life  separate.">
            <a:extLst>
              <a:ext uri="{FF2B5EF4-FFF2-40B4-BE49-F238E27FC236}">
                <a16:creationId xmlns:a16="http://schemas.microsoft.com/office/drawing/2014/main" id="{CBCC5928-4801-E726-50DC-D8C1D922D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0734" y="2394634"/>
            <a:ext cx="4241266"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804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E51AB-9E9B-4344-ACAE-A66C9C4BE19E}"/>
              </a:ext>
            </a:extLst>
          </p:cNvPr>
          <p:cNvSpPr>
            <a:spLocks noGrp="1"/>
          </p:cNvSpPr>
          <p:nvPr>
            <p:ph type="title"/>
          </p:nvPr>
        </p:nvSpPr>
        <p:spPr>
          <a:xfrm>
            <a:off x="838200" y="0"/>
            <a:ext cx="10515600" cy="1325563"/>
          </a:xfrm>
        </p:spPr>
        <p:txBody>
          <a:bodyPr>
            <a:normAutofit/>
          </a:bodyPr>
          <a:lstStyle/>
          <a:p>
            <a:pPr algn="ctr"/>
            <a:r>
              <a:rPr lang="en-US" sz="4000" b="1" dirty="0">
                <a:latin typeface="Montserrat" panose="00000500000000000000" pitchFamily="2" charset="0"/>
              </a:rPr>
              <a:t>Tip #3 – Mind the Gaps</a:t>
            </a:r>
          </a:p>
        </p:txBody>
      </p:sp>
      <p:pic>
        <p:nvPicPr>
          <p:cNvPr id="4" name="Picture 3">
            <a:extLst>
              <a:ext uri="{FF2B5EF4-FFF2-40B4-BE49-F238E27FC236}">
                <a16:creationId xmlns:a16="http://schemas.microsoft.com/office/drawing/2014/main" id="{07D49C36-6E89-2E12-55EA-25C7BB52AAC1}"/>
              </a:ext>
            </a:extLst>
          </p:cNvPr>
          <p:cNvPicPr>
            <a:picLocks noChangeAspect="1"/>
          </p:cNvPicPr>
          <p:nvPr/>
        </p:nvPicPr>
        <p:blipFill>
          <a:blip r:embed="rId3"/>
          <a:stretch>
            <a:fillRect/>
          </a:stretch>
        </p:blipFill>
        <p:spPr>
          <a:xfrm>
            <a:off x="6265582" y="1142870"/>
            <a:ext cx="5926418" cy="5541650"/>
          </a:xfrm>
          <a:prstGeom prst="rect">
            <a:avLst/>
          </a:prstGeom>
        </p:spPr>
      </p:pic>
      <p:sp>
        <p:nvSpPr>
          <p:cNvPr id="5" name="Text Placeholder 2">
            <a:extLst>
              <a:ext uri="{FF2B5EF4-FFF2-40B4-BE49-F238E27FC236}">
                <a16:creationId xmlns:a16="http://schemas.microsoft.com/office/drawing/2014/main" id="{3748B083-4824-206D-698E-F859BBBA383E}"/>
              </a:ext>
            </a:extLst>
          </p:cNvPr>
          <p:cNvSpPr txBox="1">
            <a:spLocks/>
          </p:cNvSpPr>
          <p:nvPr/>
        </p:nvSpPr>
        <p:spPr>
          <a:xfrm>
            <a:off x="74369" y="1371600"/>
            <a:ext cx="7015748" cy="4114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latin typeface="Montserrat" panose="00000500000000000000" pitchFamily="2" charset="0"/>
              </a:rPr>
              <a:t>FACT –</a:t>
            </a:r>
            <a:r>
              <a:rPr lang="en-US" sz="2000" dirty="0">
                <a:latin typeface="Montserrat" panose="00000500000000000000" pitchFamily="2" charset="0"/>
              </a:rPr>
              <a:t>A layered security approach by end user lowers your attack surface</a:t>
            </a:r>
          </a:p>
          <a:p>
            <a:pPr marL="0" indent="0">
              <a:buFont typeface="Arial" panose="020B0604020202020204" pitchFamily="34" charset="0"/>
              <a:buNone/>
            </a:pPr>
            <a:endParaRPr lang="en-US" sz="2000" i="1" dirty="0">
              <a:latin typeface="Montserrat" panose="00000500000000000000" pitchFamily="2" charset="0"/>
            </a:endParaRPr>
          </a:p>
          <a:p>
            <a:r>
              <a:rPr lang="en-US" sz="2000" b="1" dirty="0">
                <a:latin typeface="Montserrat" panose="00000500000000000000" pitchFamily="2" charset="0"/>
              </a:rPr>
              <a:t>Prevents </a:t>
            </a:r>
            <a:r>
              <a:rPr lang="en-US" sz="2000" dirty="0">
                <a:latin typeface="Montserrat" panose="00000500000000000000" pitchFamily="2" charset="0"/>
              </a:rPr>
              <a:t>all kind of attacks not just external attacks</a:t>
            </a:r>
          </a:p>
          <a:p>
            <a:endParaRPr lang="en-US" sz="2000" dirty="0">
              <a:latin typeface="Montserrat" panose="00000500000000000000" pitchFamily="2" charset="0"/>
            </a:endParaRPr>
          </a:p>
          <a:p>
            <a:r>
              <a:rPr lang="en-US" sz="2000" b="1" dirty="0">
                <a:latin typeface="Montserrat" panose="00000500000000000000" pitchFamily="2" charset="0"/>
              </a:rPr>
              <a:t>Protects your cloud/virtual </a:t>
            </a:r>
            <a:r>
              <a:rPr lang="en-US" sz="2000" dirty="0">
                <a:latin typeface="Montserrat" panose="00000500000000000000" pitchFamily="2" charset="0"/>
              </a:rPr>
              <a:t>environment by treating it like a on-premise environment</a:t>
            </a:r>
          </a:p>
          <a:p>
            <a:endParaRPr lang="en-US" sz="2000" dirty="0">
              <a:latin typeface="Montserrat" panose="00000500000000000000" pitchFamily="2" charset="0"/>
            </a:endParaRPr>
          </a:p>
          <a:p>
            <a:r>
              <a:rPr lang="en-US" sz="2000" b="1" dirty="0">
                <a:latin typeface="Montserrat" panose="00000500000000000000" pitchFamily="2" charset="0"/>
              </a:rPr>
              <a:t>Trusts No One </a:t>
            </a:r>
            <a:r>
              <a:rPr lang="en-US" sz="2000" dirty="0">
                <a:latin typeface="Montserrat" panose="00000500000000000000" pitchFamily="2" charset="0"/>
              </a:rPr>
              <a:t>inside</a:t>
            </a:r>
            <a:r>
              <a:rPr lang="en-US" sz="2000" b="1" dirty="0">
                <a:latin typeface="Montserrat" panose="00000500000000000000" pitchFamily="2" charset="0"/>
              </a:rPr>
              <a:t> </a:t>
            </a:r>
            <a:r>
              <a:rPr lang="en-US" sz="2000" dirty="0">
                <a:latin typeface="Montserrat" panose="00000500000000000000" pitchFamily="2" charset="0"/>
              </a:rPr>
              <a:t>your organization with security protocols inside the company too</a:t>
            </a:r>
          </a:p>
          <a:p>
            <a:endParaRPr lang="en-US" sz="2000" dirty="0">
              <a:latin typeface="Montserrat" panose="00000500000000000000" pitchFamily="2" charset="0"/>
            </a:endParaRPr>
          </a:p>
          <a:p>
            <a:r>
              <a:rPr lang="en-US" sz="2000" b="1" dirty="0">
                <a:latin typeface="Montserrat" panose="00000500000000000000" pitchFamily="2" charset="0"/>
              </a:rPr>
              <a:t>24 x 7 monitoring and remediation </a:t>
            </a:r>
            <a:r>
              <a:rPr lang="en-US" sz="2000" dirty="0">
                <a:latin typeface="Montserrat" panose="00000500000000000000" pitchFamily="2" charset="0"/>
              </a:rPr>
              <a:t>reduces the time and impact of an attack</a:t>
            </a:r>
          </a:p>
        </p:txBody>
      </p:sp>
    </p:spTree>
    <p:extLst>
      <p:ext uri="{BB962C8B-B14F-4D97-AF65-F5344CB8AC3E}">
        <p14:creationId xmlns:p14="http://schemas.microsoft.com/office/powerpoint/2010/main" val="1404366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B762A35-F7D7-ADD1-4887-20F7A0D39267}"/>
            </a:ext>
          </a:extLst>
        </p:cNvPr>
        <p:cNvGrpSpPr/>
        <p:nvPr/>
      </p:nvGrpSpPr>
      <p:grpSpPr>
        <a:xfrm>
          <a:off x="0" y="0"/>
          <a:ext cx="0" cy="0"/>
          <a:chOff x="0" y="0"/>
          <a:chExt cx="0" cy="0"/>
        </a:xfrm>
      </p:grpSpPr>
      <p:sp>
        <p:nvSpPr>
          <p:cNvPr id="4" name="Text Placeholder 1">
            <a:extLst>
              <a:ext uri="{FF2B5EF4-FFF2-40B4-BE49-F238E27FC236}">
                <a16:creationId xmlns:a16="http://schemas.microsoft.com/office/drawing/2014/main" id="{F69F4DCA-19C3-A3E9-436B-95AE4C912AEC}"/>
              </a:ext>
            </a:extLst>
          </p:cNvPr>
          <p:cNvSpPr txBox="1">
            <a:spLocks/>
          </p:cNvSpPr>
          <p:nvPr/>
        </p:nvSpPr>
        <p:spPr>
          <a:xfrm>
            <a:off x="1122947" y="955556"/>
            <a:ext cx="10215382" cy="122529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buNone/>
            </a:pPr>
            <a:r>
              <a:rPr lang="en-US" sz="4000" b="1" dirty="0">
                <a:latin typeface="Montserrat"/>
              </a:rPr>
              <a:t>Questions?</a:t>
            </a:r>
            <a:endParaRPr lang="en-US" dirty="0"/>
          </a:p>
        </p:txBody>
      </p:sp>
      <p:pic>
        <p:nvPicPr>
          <p:cNvPr id="10" name="Picture 9">
            <a:extLst>
              <a:ext uri="{FF2B5EF4-FFF2-40B4-BE49-F238E27FC236}">
                <a16:creationId xmlns:a16="http://schemas.microsoft.com/office/drawing/2014/main" id="{D5969318-0836-318C-74E1-8469CC1615E6}"/>
              </a:ext>
            </a:extLst>
          </p:cNvPr>
          <p:cNvPicPr>
            <a:picLocks noChangeAspect="1"/>
          </p:cNvPicPr>
          <p:nvPr/>
        </p:nvPicPr>
        <p:blipFill>
          <a:blip r:embed="rId3"/>
          <a:stretch>
            <a:fillRect/>
          </a:stretch>
        </p:blipFill>
        <p:spPr>
          <a:xfrm>
            <a:off x="3333993" y="2348116"/>
            <a:ext cx="1022368" cy="1233165"/>
          </a:xfrm>
          <a:prstGeom prst="rect">
            <a:avLst/>
          </a:prstGeom>
        </p:spPr>
      </p:pic>
      <p:pic>
        <p:nvPicPr>
          <p:cNvPr id="11" name="Picture 10">
            <a:extLst>
              <a:ext uri="{FF2B5EF4-FFF2-40B4-BE49-F238E27FC236}">
                <a16:creationId xmlns:a16="http://schemas.microsoft.com/office/drawing/2014/main" id="{AAB59967-B2C5-5341-D719-992F9E7DC019}"/>
              </a:ext>
            </a:extLst>
          </p:cNvPr>
          <p:cNvPicPr>
            <a:picLocks noChangeAspect="1"/>
          </p:cNvPicPr>
          <p:nvPr/>
        </p:nvPicPr>
        <p:blipFill>
          <a:blip r:embed="rId4"/>
          <a:stretch>
            <a:fillRect/>
          </a:stretch>
        </p:blipFill>
        <p:spPr>
          <a:xfrm>
            <a:off x="7835575" y="2348116"/>
            <a:ext cx="1225296" cy="1225296"/>
          </a:xfrm>
          <a:prstGeom prst="rect">
            <a:avLst/>
          </a:prstGeom>
        </p:spPr>
      </p:pic>
      <p:pic>
        <p:nvPicPr>
          <p:cNvPr id="12" name="Picture 11">
            <a:extLst>
              <a:ext uri="{FF2B5EF4-FFF2-40B4-BE49-F238E27FC236}">
                <a16:creationId xmlns:a16="http://schemas.microsoft.com/office/drawing/2014/main" id="{CFC2093F-0093-84D1-92D4-5B29ED4A1038}"/>
              </a:ext>
            </a:extLst>
          </p:cNvPr>
          <p:cNvPicPr>
            <a:picLocks noChangeAspect="1"/>
          </p:cNvPicPr>
          <p:nvPr/>
        </p:nvPicPr>
        <p:blipFill>
          <a:blip r:embed="rId5"/>
          <a:stretch>
            <a:fillRect/>
          </a:stretch>
        </p:blipFill>
        <p:spPr>
          <a:xfrm>
            <a:off x="5587464" y="2431355"/>
            <a:ext cx="1017072" cy="1317191"/>
          </a:xfrm>
          <a:prstGeom prst="rect">
            <a:avLst/>
          </a:prstGeom>
        </p:spPr>
      </p:pic>
    </p:spTree>
    <p:extLst>
      <p:ext uri="{BB962C8B-B14F-4D97-AF65-F5344CB8AC3E}">
        <p14:creationId xmlns:p14="http://schemas.microsoft.com/office/powerpoint/2010/main" val="4876841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B762A35-F7D7-ADD1-4887-20F7A0D39267}"/>
            </a:ext>
          </a:extLst>
        </p:cNvPr>
        <p:cNvGrpSpPr/>
        <p:nvPr/>
      </p:nvGrpSpPr>
      <p:grpSpPr>
        <a:xfrm>
          <a:off x="0" y="0"/>
          <a:ext cx="0" cy="0"/>
          <a:chOff x="0" y="0"/>
          <a:chExt cx="0" cy="0"/>
        </a:xfrm>
      </p:grpSpPr>
      <p:sp>
        <p:nvSpPr>
          <p:cNvPr id="4" name="Text Placeholder 1">
            <a:extLst>
              <a:ext uri="{FF2B5EF4-FFF2-40B4-BE49-F238E27FC236}">
                <a16:creationId xmlns:a16="http://schemas.microsoft.com/office/drawing/2014/main" id="{F69F4DCA-19C3-A3E9-436B-95AE4C912AEC}"/>
              </a:ext>
            </a:extLst>
          </p:cNvPr>
          <p:cNvSpPr txBox="1">
            <a:spLocks/>
          </p:cNvSpPr>
          <p:nvPr/>
        </p:nvSpPr>
        <p:spPr>
          <a:xfrm>
            <a:off x="1122947" y="955556"/>
            <a:ext cx="10215382" cy="122529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buNone/>
            </a:pPr>
            <a:r>
              <a:rPr lang="en-US" sz="4000" b="1" dirty="0">
                <a:latin typeface="Montserrat"/>
              </a:rPr>
              <a:t>Exclusive Offer</a:t>
            </a:r>
            <a:endParaRPr lang="en-US" dirty="0"/>
          </a:p>
        </p:txBody>
      </p:sp>
      <p:pic>
        <p:nvPicPr>
          <p:cNvPr id="10" name="Picture 9">
            <a:extLst>
              <a:ext uri="{FF2B5EF4-FFF2-40B4-BE49-F238E27FC236}">
                <a16:creationId xmlns:a16="http://schemas.microsoft.com/office/drawing/2014/main" id="{D5969318-0836-318C-74E1-8469CC1615E6}"/>
              </a:ext>
            </a:extLst>
          </p:cNvPr>
          <p:cNvPicPr>
            <a:picLocks noChangeAspect="1"/>
          </p:cNvPicPr>
          <p:nvPr/>
        </p:nvPicPr>
        <p:blipFill>
          <a:blip r:embed="rId3"/>
          <a:stretch>
            <a:fillRect/>
          </a:stretch>
        </p:blipFill>
        <p:spPr>
          <a:xfrm>
            <a:off x="3333993" y="2348116"/>
            <a:ext cx="1022368" cy="1233165"/>
          </a:xfrm>
          <a:prstGeom prst="rect">
            <a:avLst/>
          </a:prstGeom>
        </p:spPr>
      </p:pic>
      <p:pic>
        <p:nvPicPr>
          <p:cNvPr id="11" name="Picture 10">
            <a:extLst>
              <a:ext uri="{FF2B5EF4-FFF2-40B4-BE49-F238E27FC236}">
                <a16:creationId xmlns:a16="http://schemas.microsoft.com/office/drawing/2014/main" id="{AAB59967-B2C5-5341-D719-992F9E7DC019}"/>
              </a:ext>
            </a:extLst>
          </p:cNvPr>
          <p:cNvPicPr>
            <a:picLocks noChangeAspect="1"/>
          </p:cNvPicPr>
          <p:nvPr/>
        </p:nvPicPr>
        <p:blipFill>
          <a:blip r:embed="rId4"/>
          <a:stretch>
            <a:fillRect/>
          </a:stretch>
        </p:blipFill>
        <p:spPr>
          <a:xfrm>
            <a:off x="7835575" y="2348116"/>
            <a:ext cx="1225296" cy="1225296"/>
          </a:xfrm>
          <a:prstGeom prst="rect">
            <a:avLst/>
          </a:prstGeom>
        </p:spPr>
      </p:pic>
      <p:pic>
        <p:nvPicPr>
          <p:cNvPr id="12" name="Picture 11">
            <a:extLst>
              <a:ext uri="{FF2B5EF4-FFF2-40B4-BE49-F238E27FC236}">
                <a16:creationId xmlns:a16="http://schemas.microsoft.com/office/drawing/2014/main" id="{CFC2093F-0093-84D1-92D4-5B29ED4A1038}"/>
              </a:ext>
            </a:extLst>
          </p:cNvPr>
          <p:cNvPicPr>
            <a:picLocks noChangeAspect="1"/>
          </p:cNvPicPr>
          <p:nvPr/>
        </p:nvPicPr>
        <p:blipFill>
          <a:blip r:embed="rId5"/>
          <a:stretch>
            <a:fillRect/>
          </a:stretch>
        </p:blipFill>
        <p:spPr>
          <a:xfrm>
            <a:off x="5587464" y="2431355"/>
            <a:ext cx="1017072" cy="1317191"/>
          </a:xfrm>
          <a:prstGeom prst="rect">
            <a:avLst/>
          </a:prstGeom>
        </p:spPr>
      </p:pic>
    </p:spTree>
    <p:extLst>
      <p:ext uri="{BB962C8B-B14F-4D97-AF65-F5344CB8AC3E}">
        <p14:creationId xmlns:p14="http://schemas.microsoft.com/office/powerpoint/2010/main" val="3309871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C94040-A807-3447-BA43-AA8CEEC861EA}"/>
              </a:ext>
            </a:extLst>
          </p:cNvPr>
          <p:cNvSpPr>
            <a:spLocks noGrp="1"/>
          </p:cNvSpPr>
          <p:nvPr>
            <p:ph idx="1"/>
          </p:nvPr>
        </p:nvSpPr>
        <p:spPr/>
        <p:txBody>
          <a:bodyPr vert="horz" lIns="91440" tIns="45720" rIns="91440" bIns="45720" rtlCol="0" anchor="t">
            <a:normAutofit/>
          </a:bodyPr>
          <a:lstStyle/>
          <a:p>
            <a:pPr marL="0" indent="0">
              <a:buNone/>
            </a:pPr>
            <a:endParaRPr lang="en-US" dirty="0">
              <a:cs typeface="Calibri"/>
            </a:endParaRPr>
          </a:p>
          <a:p>
            <a:endParaRPr lang="en-US" dirty="0"/>
          </a:p>
        </p:txBody>
      </p:sp>
      <p:sp>
        <p:nvSpPr>
          <p:cNvPr id="5" name="TextBox 4">
            <a:extLst>
              <a:ext uri="{FF2B5EF4-FFF2-40B4-BE49-F238E27FC236}">
                <a16:creationId xmlns:a16="http://schemas.microsoft.com/office/drawing/2014/main" id="{64C7E6E1-93D3-433A-BC52-23B8DDAF32A8}"/>
              </a:ext>
            </a:extLst>
          </p:cNvPr>
          <p:cNvSpPr txBox="1"/>
          <p:nvPr/>
        </p:nvSpPr>
        <p:spPr>
          <a:xfrm>
            <a:off x="269676" y="3274798"/>
            <a:ext cx="4565975" cy="646331"/>
          </a:xfrm>
          <a:prstGeom prst="rect">
            <a:avLst/>
          </a:prstGeom>
          <a:noFill/>
        </p:spPr>
        <p:txBody>
          <a:bodyPr wrap="square" lIns="91440" tIns="45720" rIns="91440" bIns="45720" rtlCol="0" anchor="t">
            <a:spAutoFit/>
          </a:bodyPr>
          <a:lstStyle/>
          <a:p>
            <a:r>
              <a:rPr lang="en-US" sz="3600" dirty="0">
                <a:solidFill>
                  <a:srgbClr val="373D47"/>
                </a:solidFill>
                <a:latin typeface="Montserrat Medium" pitchFamily="2" charset="77"/>
                <a:ea typeface="Roboto"/>
                <a:cs typeface="Poppins"/>
              </a:rPr>
              <a:t>Daniel Metcalf</a:t>
            </a:r>
            <a:endParaRPr lang="en-US" dirty="0">
              <a:latin typeface="Montserrat Medium" pitchFamily="2" charset="77"/>
              <a:cs typeface="Calibri"/>
            </a:endParaRPr>
          </a:p>
        </p:txBody>
      </p:sp>
      <p:sp>
        <p:nvSpPr>
          <p:cNvPr id="6" name="TextBox 5">
            <a:extLst>
              <a:ext uri="{FF2B5EF4-FFF2-40B4-BE49-F238E27FC236}">
                <a16:creationId xmlns:a16="http://schemas.microsoft.com/office/drawing/2014/main" id="{59996001-C2AC-4F93-9BA7-8229AE98E810}"/>
              </a:ext>
            </a:extLst>
          </p:cNvPr>
          <p:cNvSpPr txBox="1"/>
          <p:nvPr/>
        </p:nvSpPr>
        <p:spPr>
          <a:xfrm>
            <a:off x="481706" y="3925372"/>
            <a:ext cx="3428930" cy="338554"/>
          </a:xfrm>
          <a:prstGeom prst="rect">
            <a:avLst/>
          </a:prstGeom>
          <a:noFill/>
        </p:spPr>
        <p:txBody>
          <a:bodyPr wrap="square" lIns="91440" tIns="45720" rIns="91440" bIns="45720" rtlCol="0" anchor="t">
            <a:spAutoFit/>
          </a:bodyPr>
          <a:lstStyle/>
          <a:p>
            <a:r>
              <a:rPr lang="en-US" sz="1600" i="1" dirty="0">
                <a:latin typeface="Montserrat Medium" pitchFamily="2" charset="77"/>
                <a:ea typeface="Roboto"/>
                <a:cs typeface="Poppins"/>
              </a:rPr>
              <a:t>Managing Partner </a:t>
            </a:r>
            <a:r>
              <a:rPr lang="en-US" sz="1600" dirty="0">
                <a:latin typeface="Montserrat Medium" pitchFamily="2" charset="77"/>
                <a:ea typeface="Roboto"/>
                <a:cs typeface="Poppins"/>
              </a:rPr>
              <a:t>- CyberFin</a:t>
            </a:r>
            <a:endParaRPr lang="en-US" sz="1600" dirty="0">
              <a:latin typeface="Montserrat Medium" pitchFamily="2" charset="77"/>
              <a:ea typeface="Roboto" panose="020000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id="{AD65E5AF-1CB9-4FA8-A8AE-10B4E595F148}"/>
              </a:ext>
            </a:extLst>
          </p:cNvPr>
          <p:cNvSpPr txBox="1"/>
          <p:nvPr/>
        </p:nvSpPr>
        <p:spPr>
          <a:xfrm>
            <a:off x="7215666" y="3791423"/>
            <a:ext cx="4571999" cy="338106"/>
          </a:xfrm>
          <a:prstGeom prst="rect">
            <a:avLst/>
          </a:prstGeom>
          <a:noFill/>
        </p:spPr>
        <p:txBody>
          <a:bodyPr wrap="square" lIns="91440" tIns="45720" rIns="91440" bIns="45720" rtlCol="0" anchor="t">
            <a:spAutoFit/>
          </a:bodyPr>
          <a:lstStyle/>
          <a:p>
            <a:pPr>
              <a:lnSpc>
                <a:spcPct val="150000"/>
              </a:lnSpc>
            </a:pPr>
            <a:endParaRPr lang="en-US" sz="1200" b="1" dirty="0">
              <a:solidFill>
                <a:schemeClr val="tx1">
                  <a:lumMod val="50000"/>
                  <a:lumOff val="50000"/>
                </a:schemeClr>
              </a:solidFill>
              <a:latin typeface="Montserrat Medium" panose="00000600000000000000" pitchFamily="2" charset="0"/>
              <a:ea typeface="Roboto"/>
              <a:cs typeface="+mn-lt"/>
            </a:endParaRPr>
          </a:p>
        </p:txBody>
      </p:sp>
      <p:pic>
        <p:nvPicPr>
          <p:cNvPr id="2" name="Picture 3">
            <a:extLst>
              <a:ext uri="{FF2B5EF4-FFF2-40B4-BE49-F238E27FC236}">
                <a16:creationId xmlns:a16="http://schemas.microsoft.com/office/drawing/2014/main" id="{C035CEEB-A808-488B-B59C-60EE080AE146}"/>
              </a:ext>
            </a:extLst>
          </p:cNvPr>
          <p:cNvPicPr>
            <a:picLocks noChangeAspect="1"/>
          </p:cNvPicPr>
          <p:nvPr/>
        </p:nvPicPr>
        <p:blipFill>
          <a:blip r:embed="rId3"/>
          <a:stretch>
            <a:fillRect/>
          </a:stretch>
        </p:blipFill>
        <p:spPr>
          <a:xfrm>
            <a:off x="838200" y="796255"/>
            <a:ext cx="2426088" cy="2241965"/>
          </a:xfrm>
          <a:prstGeom prst="rect">
            <a:avLst/>
          </a:prstGeom>
          <a:ln w="25400">
            <a:solidFill>
              <a:srgbClr val="373D47"/>
            </a:solidFill>
          </a:ln>
          <a:scene3d>
            <a:camera prst="orthographicFront"/>
            <a:lightRig rig="threePt" dir="t"/>
          </a:scene3d>
          <a:sp3d>
            <a:bevelT/>
            <a:bevelB/>
          </a:sp3d>
        </p:spPr>
      </p:pic>
      <p:sp>
        <p:nvSpPr>
          <p:cNvPr id="4" name="TextBox 3">
            <a:extLst>
              <a:ext uri="{FF2B5EF4-FFF2-40B4-BE49-F238E27FC236}">
                <a16:creationId xmlns:a16="http://schemas.microsoft.com/office/drawing/2014/main" id="{348E87AE-B4DE-460D-A741-1EBA1C8D666C}"/>
              </a:ext>
            </a:extLst>
          </p:cNvPr>
          <p:cNvSpPr txBox="1"/>
          <p:nvPr/>
        </p:nvSpPr>
        <p:spPr>
          <a:xfrm>
            <a:off x="5245768" y="1646320"/>
            <a:ext cx="6733674"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dirty="0">
              <a:latin typeface="Montserrat Medium"/>
              <a:ea typeface="Roboto"/>
              <a:cs typeface="Poppins"/>
            </a:endParaRPr>
          </a:p>
          <a:p>
            <a:endParaRPr lang="en-US" sz="1400" dirty="0">
              <a:latin typeface="Montserrat Medium"/>
              <a:ea typeface="Roboto"/>
              <a:cs typeface="Poppins"/>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graphicFrame>
        <p:nvGraphicFramePr>
          <p:cNvPr id="11" name="TextBox 8">
            <a:extLst>
              <a:ext uri="{FF2B5EF4-FFF2-40B4-BE49-F238E27FC236}">
                <a16:creationId xmlns:a16="http://schemas.microsoft.com/office/drawing/2014/main" id="{3B646001-F25E-097C-CCD6-43900C6B4602}"/>
              </a:ext>
            </a:extLst>
          </p:cNvPr>
          <p:cNvGraphicFramePr/>
          <p:nvPr/>
        </p:nvGraphicFramePr>
        <p:xfrm>
          <a:off x="4453769" y="761976"/>
          <a:ext cx="7655194" cy="52419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590094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6D719-B8A8-3F0D-D60F-DDABD790DA7C}"/>
              </a:ext>
            </a:extLst>
          </p:cNvPr>
          <p:cNvSpPr>
            <a:spLocks noGrp="1"/>
          </p:cNvSpPr>
          <p:nvPr>
            <p:ph type="title"/>
          </p:nvPr>
        </p:nvSpPr>
        <p:spPr>
          <a:xfrm>
            <a:off x="838200" y="272658"/>
            <a:ext cx="10515600" cy="1325563"/>
          </a:xfrm>
        </p:spPr>
        <p:txBody>
          <a:bodyPr>
            <a:normAutofit/>
          </a:bodyPr>
          <a:lstStyle/>
          <a:p>
            <a:r>
              <a:rPr lang="en-US" sz="4000" b="1" dirty="0">
                <a:latin typeface="Montserrat" panose="00000500000000000000" pitchFamily="2" charset="0"/>
              </a:rPr>
              <a:t>This is available to all sized businesses</a:t>
            </a:r>
          </a:p>
        </p:txBody>
      </p:sp>
      <p:sp>
        <p:nvSpPr>
          <p:cNvPr id="3" name="Content Placeholder 2">
            <a:extLst>
              <a:ext uri="{FF2B5EF4-FFF2-40B4-BE49-F238E27FC236}">
                <a16:creationId xmlns:a16="http://schemas.microsoft.com/office/drawing/2014/main" id="{DAC16A12-1A34-DD99-4BCC-520F1941FC84}"/>
              </a:ext>
            </a:extLst>
          </p:cNvPr>
          <p:cNvSpPr>
            <a:spLocks noGrp="1"/>
          </p:cNvSpPr>
          <p:nvPr>
            <p:ph sz="half" idx="1"/>
          </p:nvPr>
        </p:nvSpPr>
        <p:spPr>
          <a:xfrm>
            <a:off x="427233" y="2303961"/>
            <a:ext cx="4144766" cy="2792020"/>
          </a:xfrm>
        </p:spPr>
        <p:txBody>
          <a:bodyPr>
            <a:normAutofit/>
          </a:bodyPr>
          <a:lstStyle/>
          <a:p>
            <a:pPr marL="0" indent="0">
              <a:buNone/>
            </a:pPr>
            <a:r>
              <a:rPr lang="en-US" sz="4000" b="1" dirty="0">
                <a:latin typeface="Montserrat" panose="00000500000000000000" pitchFamily="2" charset="0"/>
              </a:rPr>
              <a:t>For </a:t>
            </a:r>
            <a:r>
              <a:rPr lang="en-US" sz="4000" b="1" dirty="0">
                <a:solidFill>
                  <a:srgbClr val="FF0000"/>
                </a:solidFill>
                <a:latin typeface="Montserrat" panose="00000500000000000000" pitchFamily="2" charset="0"/>
              </a:rPr>
              <a:t>half</a:t>
            </a:r>
            <a:r>
              <a:rPr lang="en-US" sz="4000" b="1" dirty="0">
                <a:latin typeface="Montserrat" panose="00000500000000000000" pitchFamily="2" charset="0"/>
              </a:rPr>
              <a:t> of a cell phone bill per month</a:t>
            </a:r>
          </a:p>
        </p:txBody>
      </p:sp>
      <p:pic>
        <p:nvPicPr>
          <p:cNvPr id="9" name="Picture 8" descr="A person in a suit&#10;&#10;Description automatically generated">
            <a:extLst>
              <a:ext uri="{FF2B5EF4-FFF2-40B4-BE49-F238E27FC236}">
                <a16:creationId xmlns:a16="http://schemas.microsoft.com/office/drawing/2014/main" id="{3DF55153-D5CA-0B8C-3888-94C8D56B5709}"/>
              </a:ext>
            </a:extLst>
          </p:cNvPr>
          <p:cNvPicPr>
            <a:picLocks noChangeAspect="1"/>
          </p:cNvPicPr>
          <p:nvPr/>
        </p:nvPicPr>
        <p:blipFill>
          <a:blip r:embed="rId2"/>
          <a:stretch>
            <a:fillRect/>
          </a:stretch>
        </p:blipFill>
        <p:spPr>
          <a:xfrm>
            <a:off x="6096000" y="2095500"/>
            <a:ext cx="4743450" cy="2667000"/>
          </a:xfrm>
          <a:prstGeom prst="rect">
            <a:avLst/>
          </a:prstGeom>
        </p:spPr>
      </p:pic>
    </p:spTree>
    <p:extLst>
      <p:ext uri="{BB962C8B-B14F-4D97-AF65-F5344CB8AC3E}">
        <p14:creationId xmlns:p14="http://schemas.microsoft.com/office/powerpoint/2010/main" val="241229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E3454A6-1625-4A5F-AF76-849E8BB13C1E}"/>
              </a:ext>
            </a:extLst>
          </p:cNvPr>
          <p:cNvSpPr>
            <a:spLocks noGrp="1"/>
          </p:cNvSpPr>
          <p:nvPr>
            <p:ph type="title"/>
          </p:nvPr>
        </p:nvSpPr>
        <p:spPr/>
        <p:txBody>
          <a:bodyPr>
            <a:normAutofit/>
          </a:bodyPr>
          <a:lstStyle/>
          <a:p>
            <a:pPr algn="ctr"/>
            <a:r>
              <a:rPr lang="en-US" sz="4000" b="1" dirty="0">
                <a:latin typeface="Montserrat "/>
              </a:rPr>
              <a:t>CyberFin – Getting Started</a:t>
            </a:r>
          </a:p>
        </p:txBody>
      </p:sp>
      <p:sp>
        <p:nvSpPr>
          <p:cNvPr id="4" name="TextBox 3">
            <a:extLst>
              <a:ext uri="{FF2B5EF4-FFF2-40B4-BE49-F238E27FC236}">
                <a16:creationId xmlns:a16="http://schemas.microsoft.com/office/drawing/2014/main" id="{01A73AFF-329B-9F4F-81F0-8FCAB885547B}"/>
              </a:ext>
            </a:extLst>
          </p:cNvPr>
          <p:cNvSpPr txBox="1"/>
          <p:nvPr/>
        </p:nvSpPr>
        <p:spPr>
          <a:xfrm>
            <a:off x="1027063" y="3919675"/>
            <a:ext cx="2048499" cy="1200329"/>
          </a:xfrm>
          <a:prstGeom prst="rect">
            <a:avLst/>
          </a:prstGeom>
          <a:solidFill>
            <a:schemeClr val="bg1"/>
          </a:solidFill>
        </p:spPr>
        <p:txBody>
          <a:bodyPr wrap="square" rtlCol="0">
            <a:spAutoFit/>
          </a:bodyPr>
          <a:lstStyle/>
          <a:p>
            <a:r>
              <a:rPr lang="en-US" b="1" dirty="0"/>
              <a:t>Our Survey and Risk Assessment to identify the gaps in Cyber Security</a:t>
            </a:r>
          </a:p>
        </p:txBody>
      </p:sp>
      <p:sp>
        <p:nvSpPr>
          <p:cNvPr id="9" name="TextBox 8">
            <a:extLst>
              <a:ext uri="{FF2B5EF4-FFF2-40B4-BE49-F238E27FC236}">
                <a16:creationId xmlns:a16="http://schemas.microsoft.com/office/drawing/2014/main" id="{6647DA5C-D7A8-A940-B088-6281B0D42F92}"/>
              </a:ext>
            </a:extLst>
          </p:cNvPr>
          <p:cNvSpPr txBox="1"/>
          <p:nvPr/>
        </p:nvSpPr>
        <p:spPr>
          <a:xfrm>
            <a:off x="3713677" y="3919675"/>
            <a:ext cx="2021306" cy="646331"/>
          </a:xfrm>
          <a:prstGeom prst="rect">
            <a:avLst/>
          </a:prstGeom>
          <a:noFill/>
        </p:spPr>
        <p:txBody>
          <a:bodyPr wrap="square" rtlCol="0">
            <a:spAutoFit/>
          </a:bodyPr>
          <a:lstStyle/>
          <a:p>
            <a:r>
              <a:rPr lang="en-US" b="1" dirty="0"/>
              <a:t>Custom Solution for your Company</a:t>
            </a:r>
          </a:p>
        </p:txBody>
      </p:sp>
      <p:sp>
        <p:nvSpPr>
          <p:cNvPr id="10" name="TextBox 9">
            <a:extLst>
              <a:ext uri="{FF2B5EF4-FFF2-40B4-BE49-F238E27FC236}">
                <a16:creationId xmlns:a16="http://schemas.microsoft.com/office/drawing/2014/main" id="{BF1C92B1-1370-EA41-BA27-BDA0A884573E}"/>
              </a:ext>
            </a:extLst>
          </p:cNvPr>
          <p:cNvSpPr txBox="1"/>
          <p:nvPr/>
        </p:nvSpPr>
        <p:spPr>
          <a:xfrm>
            <a:off x="6373098" y="3893451"/>
            <a:ext cx="1986614" cy="923330"/>
          </a:xfrm>
          <a:prstGeom prst="rect">
            <a:avLst/>
          </a:prstGeom>
          <a:noFill/>
        </p:spPr>
        <p:txBody>
          <a:bodyPr wrap="square" rtlCol="0">
            <a:spAutoFit/>
          </a:bodyPr>
          <a:lstStyle/>
          <a:p>
            <a:r>
              <a:rPr lang="en-US" b="1" dirty="0"/>
              <a:t>1 hour for the owner and 15 minutes per user</a:t>
            </a:r>
          </a:p>
        </p:txBody>
      </p:sp>
      <p:sp>
        <p:nvSpPr>
          <p:cNvPr id="11" name="TextBox 10">
            <a:extLst>
              <a:ext uri="{FF2B5EF4-FFF2-40B4-BE49-F238E27FC236}">
                <a16:creationId xmlns:a16="http://schemas.microsoft.com/office/drawing/2014/main" id="{8C04FBFE-E9AD-EA47-849C-0C842AA4D226}"/>
              </a:ext>
            </a:extLst>
          </p:cNvPr>
          <p:cNvSpPr txBox="1"/>
          <p:nvPr/>
        </p:nvSpPr>
        <p:spPr>
          <a:xfrm>
            <a:off x="8808246" y="3893451"/>
            <a:ext cx="2667802" cy="1200329"/>
          </a:xfrm>
          <a:prstGeom prst="rect">
            <a:avLst/>
          </a:prstGeom>
          <a:noFill/>
        </p:spPr>
        <p:txBody>
          <a:bodyPr wrap="square" rtlCol="0">
            <a:spAutoFit/>
          </a:bodyPr>
          <a:lstStyle/>
          <a:p>
            <a:r>
              <a:rPr lang="en-US" b="1" dirty="0"/>
              <a:t>Following installation, your company has layered protection and a team actively managing it</a:t>
            </a:r>
          </a:p>
        </p:txBody>
      </p:sp>
      <p:pic>
        <p:nvPicPr>
          <p:cNvPr id="6" name="Picture 5">
            <a:extLst>
              <a:ext uri="{FF2B5EF4-FFF2-40B4-BE49-F238E27FC236}">
                <a16:creationId xmlns:a16="http://schemas.microsoft.com/office/drawing/2014/main" id="{9189F5DF-C52F-9440-B1B6-E2CBBF108417}"/>
              </a:ext>
            </a:extLst>
          </p:cNvPr>
          <p:cNvPicPr>
            <a:picLocks noChangeAspect="1"/>
          </p:cNvPicPr>
          <p:nvPr/>
        </p:nvPicPr>
        <p:blipFill>
          <a:blip r:embed="rId3"/>
          <a:stretch>
            <a:fillRect/>
          </a:stretch>
        </p:blipFill>
        <p:spPr>
          <a:xfrm>
            <a:off x="838200" y="1918952"/>
            <a:ext cx="11069797" cy="1974499"/>
          </a:xfrm>
          <a:prstGeom prst="rect">
            <a:avLst/>
          </a:prstGeom>
          <a:solidFill>
            <a:schemeClr val="bg1"/>
          </a:solidFill>
        </p:spPr>
      </p:pic>
    </p:spTree>
    <p:extLst>
      <p:ext uri="{BB962C8B-B14F-4D97-AF65-F5344CB8AC3E}">
        <p14:creationId xmlns:p14="http://schemas.microsoft.com/office/powerpoint/2010/main" val="1964649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275BBC-4C19-4A82-B31C-810B44F25C43}"/>
              </a:ext>
            </a:extLst>
          </p:cNvPr>
          <p:cNvSpPr txBox="1"/>
          <p:nvPr/>
        </p:nvSpPr>
        <p:spPr>
          <a:xfrm>
            <a:off x="5117933" y="2190249"/>
            <a:ext cx="64228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latin typeface="Montserrat Medium"/>
            </a:endParaRPr>
          </a:p>
        </p:txBody>
      </p:sp>
      <p:sp>
        <p:nvSpPr>
          <p:cNvPr id="10" name="Title 9">
            <a:extLst>
              <a:ext uri="{FF2B5EF4-FFF2-40B4-BE49-F238E27FC236}">
                <a16:creationId xmlns:a16="http://schemas.microsoft.com/office/drawing/2014/main" id="{299218D4-A1FF-4C9C-8833-01D77DA8A701}"/>
              </a:ext>
            </a:extLst>
          </p:cNvPr>
          <p:cNvSpPr>
            <a:spLocks noGrp="1"/>
          </p:cNvSpPr>
          <p:nvPr>
            <p:ph type="title"/>
          </p:nvPr>
        </p:nvSpPr>
        <p:spPr>
          <a:xfrm>
            <a:off x="127000" y="0"/>
            <a:ext cx="11696700" cy="1325563"/>
          </a:xfrm>
        </p:spPr>
        <p:txBody>
          <a:bodyPr>
            <a:normAutofit/>
          </a:bodyPr>
          <a:lstStyle/>
          <a:p>
            <a:pPr algn="ctr"/>
            <a:r>
              <a:rPr lang="en-US" sz="4000" b="1" dirty="0">
                <a:latin typeface="Montserrat"/>
              </a:rPr>
              <a:t>Cyber Security Assessment</a:t>
            </a:r>
            <a:endParaRPr lang="en-US" sz="4000" b="1" dirty="0">
              <a:latin typeface="Montserrat" panose="00000500000000000000" pitchFamily="2" charset="0"/>
            </a:endParaRPr>
          </a:p>
        </p:txBody>
      </p:sp>
      <p:sp>
        <p:nvSpPr>
          <p:cNvPr id="12" name="Content Placeholder 11">
            <a:extLst>
              <a:ext uri="{FF2B5EF4-FFF2-40B4-BE49-F238E27FC236}">
                <a16:creationId xmlns:a16="http://schemas.microsoft.com/office/drawing/2014/main" id="{960E3D48-098F-4600-B476-26842FC4C02B}"/>
              </a:ext>
            </a:extLst>
          </p:cNvPr>
          <p:cNvSpPr>
            <a:spLocks noGrp="1"/>
          </p:cNvSpPr>
          <p:nvPr>
            <p:ph sz="half" idx="1"/>
          </p:nvPr>
        </p:nvSpPr>
        <p:spPr>
          <a:xfrm>
            <a:off x="5862504" y="1807016"/>
            <a:ext cx="6271050" cy="4749153"/>
          </a:xfrm>
        </p:spPr>
        <p:txBody>
          <a:bodyPr>
            <a:normAutofit/>
          </a:bodyPr>
          <a:lstStyle/>
          <a:p>
            <a:pPr marL="0" indent="0">
              <a:lnSpc>
                <a:spcPct val="120000"/>
              </a:lnSpc>
              <a:buNone/>
            </a:pPr>
            <a:r>
              <a:rPr lang="en-US" sz="4000" b="1" dirty="0">
                <a:solidFill>
                  <a:srgbClr val="231F20"/>
                </a:solidFill>
                <a:latin typeface="Montserrat" panose="00000500000000000000" pitchFamily="2" charset="0"/>
                <a:cs typeface="Arial"/>
              </a:rPr>
              <a:t>Cyber Security Audit</a:t>
            </a:r>
          </a:p>
          <a:p>
            <a:pPr marL="0" indent="0">
              <a:lnSpc>
                <a:spcPct val="120000"/>
              </a:lnSpc>
              <a:buNone/>
            </a:pPr>
            <a:br>
              <a:rPr lang="en-US" sz="4000" b="1" dirty="0">
                <a:solidFill>
                  <a:srgbClr val="231F20"/>
                </a:solidFill>
                <a:latin typeface="Montserrat" panose="00000500000000000000" pitchFamily="2" charset="0"/>
                <a:cs typeface="Arial"/>
              </a:rPr>
            </a:br>
            <a:r>
              <a:rPr lang="en-US" sz="4000" dirty="0">
                <a:solidFill>
                  <a:srgbClr val="231F20"/>
                </a:solidFill>
                <a:latin typeface="Montserrat" panose="00000500000000000000" pitchFamily="2" charset="0"/>
                <a:cs typeface="Arial"/>
              </a:rPr>
              <a:t> </a:t>
            </a:r>
            <a:r>
              <a:rPr lang="en-US" sz="4000" b="1" dirty="0">
                <a:solidFill>
                  <a:srgbClr val="231F20"/>
                </a:solidFill>
                <a:latin typeface="Montserrat" panose="00000500000000000000" pitchFamily="2" charset="0"/>
                <a:cs typeface="Arial"/>
              </a:rPr>
              <a:t>FREE + No Obligation</a:t>
            </a:r>
            <a:r>
              <a:rPr lang="en-US" sz="4000" dirty="0">
                <a:solidFill>
                  <a:srgbClr val="231F20"/>
                </a:solidFill>
                <a:latin typeface="Montserrat" panose="00000500000000000000" pitchFamily="2" charset="0"/>
                <a:cs typeface="Arial"/>
              </a:rPr>
              <a:t> </a:t>
            </a:r>
            <a:r>
              <a:rPr lang="en-US" sz="4000" dirty="0">
                <a:solidFill>
                  <a:srgbClr val="FF0000"/>
                </a:solidFill>
                <a:latin typeface="Montserrat" panose="00000500000000000000" pitchFamily="2" charset="0"/>
                <a:cs typeface="Arial"/>
              </a:rPr>
              <a:t>($499 value)</a:t>
            </a:r>
          </a:p>
          <a:p>
            <a:pPr marL="0" indent="0">
              <a:lnSpc>
                <a:spcPct val="120000"/>
              </a:lnSpc>
              <a:buNone/>
            </a:pPr>
            <a:endParaRPr lang="en-US" sz="4000" dirty="0">
              <a:solidFill>
                <a:srgbClr val="FF0000"/>
              </a:solidFill>
              <a:latin typeface="Montserrat" panose="00000500000000000000" pitchFamily="2" charset="0"/>
              <a:cs typeface="Arial"/>
            </a:endParaRPr>
          </a:p>
        </p:txBody>
      </p:sp>
      <p:pic>
        <p:nvPicPr>
          <p:cNvPr id="4" name="Picture 3">
            <a:extLst>
              <a:ext uri="{FF2B5EF4-FFF2-40B4-BE49-F238E27FC236}">
                <a16:creationId xmlns:a16="http://schemas.microsoft.com/office/drawing/2014/main" id="{FA1314CC-1491-54AB-731E-DCB59685FB5C}"/>
              </a:ext>
            </a:extLst>
          </p:cNvPr>
          <p:cNvPicPr>
            <a:picLocks noChangeAspect="1"/>
          </p:cNvPicPr>
          <p:nvPr/>
        </p:nvPicPr>
        <p:blipFill>
          <a:blip r:embed="rId3"/>
          <a:stretch>
            <a:fillRect/>
          </a:stretch>
        </p:blipFill>
        <p:spPr>
          <a:xfrm>
            <a:off x="651210" y="973718"/>
            <a:ext cx="4378811" cy="5884282"/>
          </a:xfrm>
          <a:prstGeom prst="rect">
            <a:avLst/>
          </a:prstGeom>
        </p:spPr>
      </p:pic>
      <p:sp>
        <p:nvSpPr>
          <p:cNvPr id="6" name="TextBox 5">
            <a:extLst>
              <a:ext uri="{FF2B5EF4-FFF2-40B4-BE49-F238E27FC236}">
                <a16:creationId xmlns:a16="http://schemas.microsoft.com/office/drawing/2014/main" id="{1272A8B6-F0B7-FC1E-A243-13CBE538D702}"/>
              </a:ext>
            </a:extLst>
          </p:cNvPr>
          <p:cNvSpPr txBox="1"/>
          <p:nvPr/>
        </p:nvSpPr>
        <p:spPr>
          <a:xfrm>
            <a:off x="6096000" y="6157470"/>
            <a:ext cx="6158204" cy="398699"/>
          </a:xfrm>
          <a:prstGeom prst="rect">
            <a:avLst/>
          </a:prstGeom>
          <a:noFill/>
        </p:spPr>
        <p:txBody>
          <a:bodyPr wrap="square">
            <a:spAutoFit/>
          </a:bodyPr>
          <a:lstStyle/>
          <a:p>
            <a:pPr marL="0" indent="0">
              <a:lnSpc>
                <a:spcPct val="120000"/>
              </a:lnSpc>
              <a:buNone/>
            </a:pPr>
            <a:r>
              <a:rPr lang="en-US" sz="1800" dirty="0">
                <a:solidFill>
                  <a:schemeClr val="accent2">
                    <a:lumMod val="75000"/>
                  </a:schemeClr>
                </a:solidFill>
                <a:latin typeface="Montserrat" panose="00000500000000000000" pitchFamily="2" charset="0"/>
                <a:cs typeface="Arial"/>
              </a:rPr>
              <a:t>Go to: </a:t>
            </a:r>
            <a:r>
              <a:rPr lang="en-US" sz="1800" dirty="0">
                <a:solidFill>
                  <a:schemeClr val="accent2">
                    <a:lumMod val="75000"/>
                  </a:schemeClr>
                </a:solidFill>
                <a:latin typeface="Montserrat" panose="00000500000000000000" pitchFamily="2" charset="0"/>
                <a:cs typeface="Arial"/>
                <a:hlinkClick r:id="rId4"/>
              </a:rPr>
              <a:t>Cyberfin.net/cyber-self-check</a:t>
            </a:r>
            <a:endParaRPr lang="en-US" sz="1800" dirty="0">
              <a:solidFill>
                <a:schemeClr val="accent2">
                  <a:lumMod val="75000"/>
                </a:schemeClr>
              </a:solidFill>
              <a:latin typeface="Montserrat" panose="00000500000000000000" pitchFamily="2" charset="0"/>
              <a:cs typeface="Arial"/>
            </a:endParaRPr>
          </a:p>
        </p:txBody>
      </p:sp>
    </p:spTree>
    <p:extLst>
      <p:ext uri="{BB962C8B-B14F-4D97-AF65-F5344CB8AC3E}">
        <p14:creationId xmlns:p14="http://schemas.microsoft.com/office/powerpoint/2010/main" val="1187294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A6EC3131-7ECD-153A-B75E-86DD766AA673}"/>
              </a:ext>
            </a:extLst>
          </p:cNvPr>
          <p:cNvSpPr txBox="1">
            <a:spLocks/>
          </p:cNvSpPr>
          <p:nvPr/>
        </p:nvSpPr>
        <p:spPr>
          <a:xfrm>
            <a:off x="6794158" y="928960"/>
            <a:ext cx="5393259" cy="490624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buNone/>
            </a:pPr>
            <a:r>
              <a:rPr lang="en-US" sz="4000" b="1" dirty="0">
                <a:ea typeface="+mn-lt"/>
                <a:cs typeface="+mn-lt"/>
              </a:rPr>
              <a:t> </a:t>
            </a:r>
            <a:r>
              <a:rPr lang="en-US" sz="4000" b="1" dirty="0">
                <a:latin typeface="Montserrat" panose="00000500000000000000" pitchFamily="2" charset="0"/>
                <a:ea typeface="+mn-lt"/>
                <a:cs typeface="+mn-lt"/>
              </a:rPr>
              <a:t>Exclusive Offer: </a:t>
            </a:r>
            <a:br>
              <a:rPr lang="en-US" sz="4000" b="1" dirty="0">
                <a:latin typeface="Montserrat" panose="00000500000000000000" pitchFamily="2" charset="0"/>
                <a:ea typeface="+mn-lt"/>
                <a:cs typeface="+mn-lt"/>
              </a:rPr>
            </a:br>
            <a:br>
              <a:rPr lang="en-US" sz="4000" b="1" dirty="0">
                <a:latin typeface="Montserrat" panose="00000500000000000000" pitchFamily="2" charset="0"/>
                <a:ea typeface="+mn-lt"/>
                <a:cs typeface="+mn-lt"/>
              </a:rPr>
            </a:br>
            <a:r>
              <a:rPr lang="en-US" sz="4000" b="1" dirty="0">
                <a:latin typeface="Montserrat" panose="00000500000000000000" pitchFamily="2" charset="0"/>
                <a:ea typeface="+mn-lt"/>
                <a:cs typeface="+mn-lt"/>
              </a:rPr>
              <a:t>Relentless Cyber Protection</a:t>
            </a:r>
            <a:br>
              <a:rPr lang="en-US" sz="4000" b="1" dirty="0">
                <a:latin typeface="Montserrat" panose="00000500000000000000" pitchFamily="2" charset="0"/>
                <a:ea typeface="+mn-lt"/>
                <a:cs typeface="+mn-lt"/>
              </a:rPr>
            </a:br>
            <a:br>
              <a:rPr lang="en-US" sz="4000" b="1" dirty="0">
                <a:latin typeface="Montserrat" panose="00000500000000000000" pitchFamily="2" charset="0"/>
                <a:ea typeface="+mn-lt"/>
                <a:cs typeface="+mn-lt"/>
              </a:rPr>
            </a:br>
            <a:r>
              <a:rPr lang="en-US" sz="4000" b="1" dirty="0">
                <a:solidFill>
                  <a:srgbClr val="00B050"/>
                </a:solidFill>
                <a:latin typeface="Montserrat" panose="00000500000000000000" pitchFamily="2" charset="0"/>
                <a:ea typeface="+mn-lt"/>
                <a:cs typeface="+mn-lt"/>
              </a:rPr>
              <a:t>$59/user</a:t>
            </a:r>
            <a:r>
              <a:rPr lang="en-US" sz="4000" b="1" dirty="0">
                <a:latin typeface="Montserrat" panose="00000500000000000000" pitchFamily="2" charset="0"/>
                <a:ea typeface="+mn-lt"/>
                <a:cs typeface="+mn-lt"/>
              </a:rPr>
              <a:t> </a:t>
            </a:r>
            <a:r>
              <a:rPr lang="en-US" sz="4000" dirty="0">
                <a:solidFill>
                  <a:srgbClr val="FF0000"/>
                </a:solidFill>
                <a:latin typeface="Montserrat" panose="00000500000000000000" pitchFamily="2" charset="0"/>
                <a:ea typeface="+mn-lt"/>
                <a:cs typeface="+mn-lt"/>
              </a:rPr>
              <a:t>(35% off)</a:t>
            </a:r>
            <a:endParaRPr lang="en-US" sz="4000" dirty="0">
              <a:latin typeface="Montserrat" panose="00000500000000000000" pitchFamily="2" charset="0"/>
            </a:endParaRPr>
          </a:p>
        </p:txBody>
      </p:sp>
      <p:pic>
        <p:nvPicPr>
          <p:cNvPr id="4" name="Picture 3">
            <a:extLst>
              <a:ext uri="{FF2B5EF4-FFF2-40B4-BE49-F238E27FC236}">
                <a16:creationId xmlns:a16="http://schemas.microsoft.com/office/drawing/2014/main" id="{858B4872-C272-7BC7-3547-13F08929B1D9}"/>
              </a:ext>
            </a:extLst>
          </p:cNvPr>
          <p:cNvPicPr>
            <a:picLocks noChangeAspect="1"/>
          </p:cNvPicPr>
          <p:nvPr/>
        </p:nvPicPr>
        <p:blipFill>
          <a:blip r:embed="rId3"/>
          <a:stretch>
            <a:fillRect/>
          </a:stretch>
        </p:blipFill>
        <p:spPr>
          <a:xfrm>
            <a:off x="80255" y="143813"/>
            <a:ext cx="7026568" cy="6570374"/>
          </a:xfrm>
          <a:prstGeom prst="rect">
            <a:avLst/>
          </a:prstGeom>
        </p:spPr>
      </p:pic>
      <p:sp>
        <p:nvSpPr>
          <p:cNvPr id="2" name="TextBox 1">
            <a:extLst>
              <a:ext uri="{FF2B5EF4-FFF2-40B4-BE49-F238E27FC236}">
                <a16:creationId xmlns:a16="http://schemas.microsoft.com/office/drawing/2014/main" id="{02EF909E-0044-BEBE-2557-E3D338CD66B0}"/>
              </a:ext>
            </a:extLst>
          </p:cNvPr>
          <p:cNvSpPr txBox="1"/>
          <p:nvPr/>
        </p:nvSpPr>
        <p:spPr>
          <a:xfrm>
            <a:off x="2689413" y="3626003"/>
            <a:ext cx="1808252" cy="307777"/>
          </a:xfrm>
          <a:prstGeom prst="rect">
            <a:avLst/>
          </a:prstGeom>
          <a:solidFill>
            <a:schemeClr val="accent1">
              <a:lumMod val="60000"/>
              <a:lumOff val="40000"/>
            </a:schemeClr>
          </a:solidFill>
        </p:spPr>
        <p:txBody>
          <a:bodyPr wrap="square" rtlCol="0">
            <a:spAutoFit/>
          </a:bodyPr>
          <a:lstStyle/>
          <a:p>
            <a:pPr algn="ctr"/>
            <a:r>
              <a:rPr lang="en-US" sz="1400" dirty="0">
                <a:latin typeface="Montserrat" panose="00000500000000000000" pitchFamily="2" charset="0"/>
              </a:rPr>
              <a:t>24 x 7 SOC/SIEM</a:t>
            </a:r>
          </a:p>
        </p:txBody>
      </p:sp>
    </p:spTree>
    <p:extLst>
      <p:ext uri="{BB962C8B-B14F-4D97-AF65-F5344CB8AC3E}">
        <p14:creationId xmlns:p14="http://schemas.microsoft.com/office/powerpoint/2010/main" val="552063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3FC82D-A212-47E3-BC02-79F9E6AA5016}"/>
              </a:ext>
            </a:extLst>
          </p:cNvPr>
          <p:cNvSpPr>
            <a:spLocks noGrp="1"/>
          </p:cNvSpPr>
          <p:nvPr>
            <p:ph type="title"/>
          </p:nvPr>
        </p:nvSpPr>
        <p:spPr>
          <a:xfrm>
            <a:off x="88900" y="-208715"/>
            <a:ext cx="11264900" cy="1325563"/>
          </a:xfrm>
        </p:spPr>
        <p:txBody>
          <a:bodyPr/>
          <a:lstStyle/>
          <a:p>
            <a:pPr algn="ctr"/>
            <a:r>
              <a:rPr lang="en-US" b="1" dirty="0">
                <a:latin typeface="Montserrat" panose="00000500000000000000" pitchFamily="2" charset="0"/>
              </a:rPr>
              <a:t>Next Steps</a:t>
            </a:r>
          </a:p>
        </p:txBody>
      </p:sp>
      <p:sp>
        <p:nvSpPr>
          <p:cNvPr id="11" name="TextBox 30">
            <a:extLst>
              <a:ext uri="{FF2B5EF4-FFF2-40B4-BE49-F238E27FC236}">
                <a16:creationId xmlns:a16="http://schemas.microsoft.com/office/drawing/2014/main" id="{65C76FCC-1051-5247-9259-69141131DD86}"/>
              </a:ext>
            </a:extLst>
          </p:cNvPr>
          <p:cNvSpPr txBox="1">
            <a:spLocks noChangeArrowheads="1"/>
          </p:cNvSpPr>
          <p:nvPr/>
        </p:nvSpPr>
        <p:spPr bwMode="auto">
          <a:xfrm>
            <a:off x="6405239" y="4694091"/>
            <a:ext cx="106174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000" b="0" dirty="0">
                <a:solidFill>
                  <a:schemeClr val="bg1"/>
                </a:solidFill>
                <a:latin typeface="Avenir Medium" panose="02000503020000020003" pitchFamily="2" charset="0"/>
              </a:rPr>
              <a:t>Powered by:</a:t>
            </a:r>
          </a:p>
        </p:txBody>
      </p:sp>
      <p:sp>
        <p:nvSpPr>
          <p:cNvPr id="4" name="Content Placeholder 4">
            <a:extLst>
              <a:ext uri="{FF2B5EF4-FFF2-40B4-BE49-F238E27FC236}">
                <a16:creationId xmlns:a16="http://schemas.microsoft.com/office/drawing/2014/main" id="{3C38838B-0890-90D2-B32C-49E5A5A5557A}"/>
              </a:ext>
            </a:extLst>
          </p:cNvPr>
          <p:cNvSpPr txBox="1">
            <a:spLocks/>
          </p:cNvSpPr>
          <p:nvPr/>
        </p:nvSpPr>
        <p:spPr>
          <a:xfrm>
            <a:off x="400050" y="1833153"/>
            <a:ext cx="11076603" cy="4072689"/>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sz="2400" dirty="0">
                <a:latin typeface="Montserrat Medium" pitchFamily="2" charset="77"/>
              </a:rPr>
              <a:t>Schedule a no obligation CYBERFIN.NET/CYBER-SELF-CHECK or e-mail </a:t>
            </a:r>
            <a:r>
              <a:rPr lang="en-US" sz="2400" dirty="0">
                <a:latin typeface="Montserrat Medium" pitchFamily="2" charset="77"/>
                <a:hlinkClick r:id="rId3"/>
              </a:rPr>
              <a:t>protectme@cyberfin.net</a:t>
            </a:r>
            <a:endParaRPr lang="en-US" sz="2400" dirty="0">
              <a:latin typeface="Montserrat Medium" pitchFamily="2" charset="77"/>
            </a:endParaRPr>
          </a:p>
          <a:p>
            <a:pPr marL="514350" indent="-514350">
              <a:buFont typeface="+mj-lt"/>
              <a:buAutoNum type="arabicPeriod"/>
            </a:pPr>
            <a:endParaRPr lang="en-US" sz="2400" dirty="0">
              <a:latin typeface="Montserrat Medium" pitchFamily="2" charset="77"/>
            </a:endParaRPr>
          </a:p>
          <a:p>
            <a:pPr marL="514350" indent="-514350">
              <a:buFont typeface="+mj-lt"/>
              <a:buAutoNum type="arabicPeriod"/>
            </a:pPr>
            <a:r>
              <a:rPr lang="en-US" sz="2400" dirty="0">
                <a:latin typeface="Montserrat Medium" pitchFamily="2" charset="77"/>
              </a:rPr>
              <a:t>Close the gaps identified during cyber security assessment</a:t>
            </a:r>
          </a:p>
          <a:p>
            <a:pPr marL="514350" indent="-514350">
              <a:buFont typeface="+mj-lt"/>
              <a:buAutoNum type="arabicPeriod"/>
            </a:pPr>
            <a:endParaRPr lang="en-US" sz="2400" dirty="0">
              <a:latin typeface="Montserrat Medium" pitchFamily="2" charset="77"/>
            </a:endParaRPr>
          </a:p>
          <a:p>
            <a:pPr marL="514350" indent="-514350">
              <a:buFont typeface="+mj-lt"/>
              <a:buAutoNum type="arabicPeriod"/>
            </a:pPr>
            <a:r>
              <a:rPr lang="en-US" sz="2400" dirty="0">
                <a:latin typeface="Montserrat Medium" pitchFamily="2" charset="77"/>
              </a:rPr>
              <a:t>Receive </a:t>
            </a:r>
            <a:r>
              <a:rPr lang="en-US" sz="2400" b="1" dirty="0">
                <a:latin typeface="Montserrat Medium" pitchFamily="2" charset="77"/>
              </a:rPr>
              <a:t>Peace of Mind </a:t>
            </a:r>
            <a:r>
              <a:rPr lang="en-US" sz="2400" dirty="0">
                <a:latin typeface="Montserrat Medium" pitchFamily="2" charset="77"/>
              </a:rPr>
              <a:t>by protecting yourself and clients from the financial burden of cyber crimes and regulation fines</a:t>
            </a:r>
          </a:p>
          <a:p>
            <a:pPr marL="0" indent="0">
              <a:buNone/>
            </a:pPr>
            <a:endParaRPr lang="en-US" sz="2400" dirty="0">
              <a:latin typeface="Montserrat Medium" pitchFamily="2" charset="77"/>
            </a:endParaRPr>
          </a:p>
          <a:p>
            <a:endParaRPr lang="en-US" sz="2400" dirty="0">
              <a:latin typeface="Montserrat Medium" pitchFamily="2" charset="77"/>
            </a:endParaRPr>
          </a:p>
        </p:txBody>
      </p:sp>
    </p:spTree>
    <p:extLst>
      <p:ext uri="{BB962C8B-B14F-4D97-AF65-F5344CB8AC3E}">
        <p14:creationId xmlns:p14="http://schemas.microsoft.com/office/powerpoint/2010/main" val="36616966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3FC82D-A212-47E3-BC02-79F9E6AA5016}"/>
              </a:ext>
            </a:extLst>
          </p:cNvPr>
          <p:cNvSpPr>
            <a:spLocks noGrp="1"/>
          </p:cNvSpPr>
          <p:nvPr>
            <p:ph type="title"/>
          </p:nvPr>
        </p:nvSpPr>
        <p:spPr>
          <a:xfrm>
            <a:off x="4782347" y="1155061"/>
            <a:ext cx="6360220" cy="1325563"/>
          </a:xfrm>
        </p:spPr>
        <p:txBody>
          <a:bodyPr/>
          <a:lstStyle/>
          <a:p>
            <a:r>
              <a:rPr lang="en-US" b="1" dirty="0">
                <a:latin typeface="Montserrat" pitchFamily="2" charset="77"/>
              </a:rPr>
              <a:t>Thank You</a:t>
            </a:r>
          </a:p>
        </p:txBody>
      </p:sp>
      <p:sp>
        <p:nvSpPr>
          <p:cNvPr id="11" name="TextBox 30">
            <a:extLst>
              <a:ext uri="{FF2B5EF4-FFF2-40B4-BE49-F238E27FC236}">
                <a16:creationId xmlns:a16="http://schemas.microsoft.com/office/drawing/2014/main" id="{65C76FCC-1051-5247-9259-69141131DD86}"/>
              </a:ext>
            </a:extLst>
          </p:cNvPr>
          <p:cNvSpPr txBox="1">
            <a:spLocks noChangeArrowheads="1"/>
          </p:cNvSpPr>
          <p:nvPr/>
        </p:nvSpPr>
        <p:spPr bwMode="auto">
          <a:xfrm>
            <a:off x="6405239" y="4694091"/>
            <a:ext cx="106174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000" b="0" dirty="0">
                <a:solidFill>
                  <a:schemeClr val="bg1"/>
                </a:solidFill>
                <a:latin typeface="Avenir Medium" panose="02000503020000020003" pitchFamily="2" charset="0"/>
              </a:rPr>
              <a:t>Powered by:</a:t>
            </a:r>
          </a:p>
        </p:txBody>
      </p:sp>
      <p:sp>
        <p:nvSpPr>
          <p:cNvPr id="4" name="Content Placeholder 4">
            <a:extLst>
              <a:ext uri="{FF2B5EF4-FFF2-40B4-BE49-F238E27FC236}">
                <a16:creationId xmlns:a16="http://schemas.microsoft.com/office/drawing/2014/main" id="{3C38838B-0890-90D2-B32C-49E5A5A5557A}"/>
              </a:ext>
            </a:extLst>
          </p:cNvPr>
          <p:cNvSpPr txBox="1">
            <a:spLocks/>
          </p:cNvSpPr>
          <p:nvPr/>
        </p:nvSpPr>
        <p:spPr>
          <a:xfrm>
            <a:off x="4782347" y="2480624"/>
            <a:ext cx="6968375" cy="3060367"/>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Montserrat Medium" pitchFamily="2" charset="77"/>
              </a:rPr>
              <a:t>Daniel Metcalf – Co-Founder</a:t>
            </a:r>
          </a:p>
          <a:p>
            <a:pPr marL="0" indent="0">
              <a:buNone/>
            </a:pPr>
            <a:r>
              <a:rPr lang="en-US" b="1" dirty="0">
                <a:latin typeface="Montserrat" pitchFamily="2" charset="77"/>
              </a:rPr>
              <a:t>e: </a:t>
            </a:r>
            <a:r>
              <a:rPr lang="en-US" dirty="0">
                <a:latin typeface="Montserrat Medium" pitchFamily="2" charset="77"/>
                <a:hlinkClick r:id="rId3"/>
              </a:rPr>
              <a:t>dm@cyberfin.net</a:t>
            </a:r>
            <a:endParaRPr lang="en-US" dirty="0">
              <a:latin typeface="Montserrat Medium" pitchFamily="2" charset="77"/>
            </a:endParaRPr>
          </a:p>
          <a:p>
            <a:pPr marL="0" indent="0">
              <a:buNone/>
            </a:pPr>
            <a:r>
              <a:rPr lang="en-US" b="1" dirty="0">
                <a:latin typeface="Montserrat" pitchFamily="2" charset="77"/>
              </a:rPr>
              <a:t>d: </a:t>
            </a:r>
            <a:r>
              <a:rPr lang="en-US" dirty="0">
                <a:latin typeface="Montserrat Medium" pitchFamily="2" charset="77"/>
              </a:rPr>
              <a:t>612-400-9545</a:t>
            </a:r>
          </a:p>
          <a:p>
            <a:pPr marL="0" indent="0">
              <a:buNone/>
            </a:pPr>
            <a:r>
              <a:rPr lang="en-US" b="1" dirty="0">
                <a:latin typeface="Montserrat" pitchFamily="2" charset="77"/>
              </a:rPr>
              <a:t>w: </a:t>
            </a:r>
            <a:r>
              <a:rPr lang="en-US" dirty="0">
                <a:latin typeface="Montserrat Medium" pitchFamily="2" charset="77"/>
                <a:hlinkClick r:id="rId4"/>
              </a:rPr>
              <a:t>www.cyberfin.net</a:t>
            </a:r>
            <a:endParaRPr lang="en-US" dirty="0">
              <a:latin typeface="Montserrat Medium" pitchFamily="2" charset="77"/>
            </a:endParaRPr>
          </a:p>
        </p:txBody>
      </p:sp>
    </p:spTree>
    <p:extLst>
      <p:ext uri="{BB962C8B-B14F-4D97-AF65-F5344CB8AC3E}">
        <p14:creationId xmlns:p14="http://schemas.microsoft.com/office/powerpoint/2010/main" val="910000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343CAD6-AF99-402D-58CD-2056422483F6}"/>
            </a:ext>
          </a:extLst>
        </p:cNvPr>
        <p:cNvGrpSpPr/>
        <p:nvPr/>
      </p:nvGrpSpPr>
      <p:grpSpPr>
        <a:xfrm>
          <a:off x="0" y="0"/>
          <a:ext cx="0" cy="0"/>
          <a:chOff x="0" y="0"/>
          <a:chExt cx="0" cy="0"/>
        </a:xfrm>
      </p:grpSpPr>
      <p:sp>
        <p:nvSpPr>
          <p:cNvPr id="4" name="Text Placeholder 1">
            <a:extLst>
              <a:ext uri="{FF2B5EF4-FFF2-40B4-BE49-F238E27FC236}">
                <a16:creationId xmlns:a16="http://schemas.microsoft.com/office/drawing/2014/main" id="{1E7E5859-B119-140A-C49E-B589537239FE}"/>
              </a:ext>
            </a:extLst>
          </p:cNvPr>
          <p:cNvSpPr txBox="1">
            <a:spLocks/>
          </p:cNvSpPr>
          <p:nvPr/>
        </p:nvSpPr>
        <p:spPr>
          <a:xfrm>
            <a:off x="1122947" y="955556"/>
            <a:ext cx="10215382" cy="21158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buFont typeface="Arial" panose="020B0604020202020204" pitchFamily="34" charset="0"/>
              <a:buNone/>
            </a:pPr>
            <a:r>
              <a:rPr lang="en-US" sz="4000" b="1" dirty="0">
                <a:latin typeface="Montserrat" pitchFamily="2" charset="77"/>
              </a:rPr>
              <a:t>How CyberFin Severely Lowers Cyber Crimes or Compliance Fines</a:t>
            </a:r>
          </a:p>
        </p:txBody>
      </p:sp>
      <p:pic>
        <p:nvPicPr>
          <p:cNvPr id="10" name="Picture 9">
            <a:extLst>
              <a:ext uri="{FF2B5EF4-FFF2-40B4-BE49-F238E27FC236}">
                <a16:creationId xmlns:a16="http://schemas.microsoft.com/office/drawing/2014/main" id="{163720BE-21C5-7738-7904-103772E42D96}"/>
              </a:ext>
            </a:extLst>
          </p:cNvPr>
          <p:cNvPicPr>
            <a:picLocks noChangeAspect="1"/>
          </p:cNvPicPr>
          <p:nvPr/>
        </p:nvPicPr>
        <p:blipFill>
          <a:blip r:embed="rId3"/>
          <a:stretch>
            <a:fillRect/>
          </a:stretch>
        </p:blipFill>
        <p:spPr>
          <a:xfrm>
            <a:off x="3840424" y="2874010"/>
            <a:ext cx="1022368" cy="1233165"/>
          </a:xfrm>
          <a:prstGeom prst="rect">
            <a:avLst/>
          </a:prstGeom>
        </p:spPr>
      </p:pic>
      <p:pic>
        <p:nvPicPr>
          <p:cNvPr id="11" name="Picture 10">
            <a:extLst>
              <a:ext uri="{FF2B5EF4-FFF2-40B4-BE49-F238E27FC236}">
                <a16:creationId xmlns:a16="http://schemas.microsoft.com/office/drawing/2014/main" id="{17453AB0-83BF-BFCB-8096-D99A964E3903}"/>
              </a:ext>
            </a:extLst>
          </p:cNvPr>
          <p:cNvPicPr>
            <a:picLocks noChangeAspect="1"/>
          </p:cNvPicPr>
          <p:nvPr/>
        </p:nvPicPr>
        <p:blipFill>
          <a:blip r:embed="rId4"/>
          <a:stretch>
            <a:fillRect/>
          </a:stretch>
        </p:blipFill>
        <p:spPr>
          <a:xfrm>
            <a:off x="7059392" y="2779776"/>
            <a:ext cx="1225296" cy="1225296"/>
          </a:xfrm>
          <a:prstGeom prst="rect">
            <a:avLst/>
          </a:prstGeom>
        </p:spPr>
      </p:pic>
      <p:pic>
        <p:nvPicPr>
          <p:cNvPr id="12" name="Picture 11">
            <a:extLst>
              <a:ext uri="{FF2B5EF4-FFF2-40B4-BE49-F238E27FC236}">
                <a16:creationId xmlns:a16="http://schemas.microsoft.com/office/drawing/2014/main" id="{5FB05E77-3B25-F717-64C2-33A59FE8D3B6}"/>
              </a:ext>
            </a:extLst>
          </p:cNvPr>
          <p:cNvPicPr>
            <a:picLocks noChangeAspect="1"/>
          </p:cNvPicPr>
          <p:nvPr/>
        </p:nvPicPr>
        <p:blipFill>
          <a:blip r:embed="rId5"/>
          <a:stretch>
            <a:fillRect/>
          </a:stretch>
        </p:blipFill>
        <p:spPr>
          <a:xfrm>
            <a:off x="5484220" y="2910375"/>
            <a:ext cx="1017072" cy="1317191"/>
          </a:xfrm>
          <a:prstGeom prst="rect">
            <a:avLst/>
          </a:prstGeom>
        </p:spPr>
      </p:pic>
    </p:spTree>
    <p:extLst>
      <p:ext uri="{BB962C8B-B14F-4D97-AF65-F5344CB8AC3E}">
        <p14:creationId xmlns:p14="http://schemas.microsoft.com/office/powerpoint/2010/main" val="15611167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68BCB-E466-87A0-D770-0A62C04207C9}"/>
              </a:ext>
            </a:extLst>
          </p:cNvPr>
          <p:cNvSpPr>
            <a:spLocks noGrp="1"/>
          </p:cNvSpPr>
          <p:nvPr>
            <p:ph type="title"/>
          </p:nvPr>
        </p:nvSpPr>
        <p:spPr>
          <a:xfrm>
            <a:off x="914400" y="159642"/>
            <a:ext cx="10515600" cy="1325563"/>
          </a:xfrm>
        </p:spPr>
        <p:txBody>
          <a:bodyPr>
            <a:normAutofit/>
          </a:bodyPr>
          <a:lstStyle/>
          <a:p>
            <a:pPr algn="ctr"/>
            <a:r>
              <a:rPr lang="en-US" sz="3200" b="1" dirty="0">
                <a:latin typeface="Montserrat" panose="00000500000000000000" pitchFamily="2" charset="0"/>
              </a:rPr>
              <a:t>Layer: Advanced E-mail Filtering</a:t>
            </a:r>
          </a:p>
        </p:txBody>
      </p:sp>
      <p:pic>
        <p:nvPicPr>
          <p:cNvPr id="5" name="Content Placeholder 4">
            <a:extLst>
              <a:ext uri="{FF2B5EF4-FFF2-40B4-BE49-F238E27FC236}">
                <a16:creationId xmlns:a16="http://schemas.microsoft.com/office/drawing/2014/main" id="{6A2C0455-42DE-5BA4-C922-D5683593545D}"/>
              </a:ext>
            </a:extLst>
          </p:cNvPr>
          <p:cNvPicPr>
            <a:picLocks noGrp="1" noChangeAspect="1"/>
          </p:cNvPicPr>
          <p:nvPr>
            <p:ph sz="half" idx="1"/>
          </p:nvPr>
        </p:nvPicPr>
        <p:blipFill>
          <a:blip r:embed="rId2"/>
          <a:stretch>
            <a:fillRect/>
          </a:stretch>
        </p:blipFill>
        <p:spPr>
          <a:xfrm>
            <a:off x="232025" y="2185166"/>
            <a:ext cx="5552134" cy="2963505"/>
          </a:xfrm>
          <a:prstGeom prst="rect">
            <a:avLst/>
          </a:prstGeom>
          <a:ln>
            <a:solidFill>
              <a:schemeClr val="tx1"/>
            </a:solidFill>
          </a:ln>
        </p:spPr>
      </p:pic>
      <p:pic>
        <p:nvPicPr>
          <p:cNvPr id="6" name="Content Placeholder 5">
            <a:extLst>
              <a:ext uri="{FF2B5EF4-FFF2-40B4-BE49-F238E27FC236}">
                <a16:creationId xmlns:a16="http://schemas.microsoft.com/office/drawing/2014/main" id="{25BBF965-31A1-798B-A7F0-387A68EC15FB}"/>
              </a:ext>
            </a:extLst>
          </p:cNvPr>
          <p:cNvPicPr>
            <a:picLocks noGrp="1" noChangeAspect="1"/>
          </p:cNvPicPr>
          <p:nvPr>
            <p:ph sz="half" idx="2"/>
          </p:nvPr>
        </p:nvPicPr>
        <p:blipFill>
          <a:blip r:embed="rId3"/>
          <a:stretch>
            <a:fillRect/>
          </a:stretch>
        </p:blipFill>
        <p:spPr>
          <a:xfrm>
            <a:off x="6172200" y="1824044"/>
            <a:ext cx="5926109" cy="3685750"/>
          </a:xfrm>
          <a:prstGeom prst="rect">
            <a:avLst/>
          </a:prstGeom>
          <a:ln>
            <a:solidFill>
              <a:schemeClr val="tx1"/>
            </a:solidFill>
          </a:ln>
        </p:spPr>
      </p:pic>
    </p:spTree>
    <p:extLst>
      <p:ext uri="{BB962C8B-B14F-4D97-AF65-F5344CB8AC3E}">
        <p14:creationId xmlns:p14="http://schemas.microsoft.com/office/powerpoint/2010/main" val="3365226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68BCB-E466-87A0-D770-0A62C04207C9}"/>
              </a:ext>
            </a:extLst>
          </p:cNvPr>
          <p:cNvSpPr>
            <a:spLocks noGrp="1"/>
          </p:cNvSpPr>
          <p:nvPr>
            <p:ph type="title"/>
          </p:nvPr>
        </p:nvSpPr>
        <p:spPr>
          <a:xfrm>
            <a:off x="914400" y="159642"/>
            <a:ext cx="10515600" cy="1325563"/>
          </a:xfrm>
        </p:spPr>
        <p:txBody>
          <a:bodyPr>
            <a:normAutofit/>
          </a:bodyPr>
          <a:lstStyle/>
          <a:p>
            <a:pPr algn="ctr"/>
            <a:r>
              <a:rPr lang="en-US" sz="3200" b="1" dirty="0">
                <a:latin typeface="Montserrat" panose="00000500000000000000" pitchFamily="2" charset="0"/>
              </a:rPr>
              <a:t>Layer: Secure Internet Portal AOVPN</a:t>
            </a:r>
          </a:p>
        </p:txBody>
      </p:sp>
      <p:pic>
        <p:nvPicPr>
          <p:cNvPr id="11" name="Content Placeholder 10">
            <a:extLst>
              <a:ext uri="{FF2B5EF4-FFF2-40B4-BE49-F238E27FC236}">
                <a16:creationId xmlns:a16="http://schemas.microsoft.com/office/drawing/2014/main" id="{022270B6-3D4E-FB34-E87C-1ED6AE88C6F1}"/>
              </a:ext>
            </a:extLst>
          </p:cNvPr>
          <p:cNvPicPr>
            <a:picLocks noGrp="1" noChangeAspect="1"/>
          </p:cNvPicPr>
          <p:nvPr>
            <p:ph sz="half" idx="1"/>
          </p:nvPr>
        </p:nvPicPr>
        <p:blipFill>
          <a:blip r:embed="rId2"/>
          <a:stretch>
            <a:fillRect/>
          </a:stretch>
        </p:blipFill>
        <p:spPr>
          <a:xfrm>
            <a:off x="838200" y="2868086"/>
            <a:ext cx="5181600" cy="2266416"/>
          </a:xfrm>
          <a:prstGeom prst="rect">
            <a:avLst/>
          </a:prstGeom>
          <a:ln>
            <a:solidFill>
              <a:schemeClr val="tx1"/>
            </a:solidFill>
          </a:ln>
        </p:spPr>
      </p:pic>
      <p:sp>
        <p:nvSpPr>
          <p:cNvPr id="12" name="TextBox 11">
            <a:extLst>
              <a:ext uri="{FF2B5EF4-FFF2-40B4-BE49-F238E27FC236}">
                <a16:creationId xmlns:a16="http://schemas.microsoft.com/office/drawing/2014/main" id="{32AB77E6-27BB-2718-90FA-C572EB9B8B23}"/>
              </a:ext>
            </a:extLst>
          </p:cNvPr>
          <p:cNvSpPr txBox="1"/>
          <p:nvPr/>
        </p:nvSpPr>
        <p:spPr>
          <a:xfrm>
            <a:off x="49237" y="5468970"/>
            <a:ext cx="12093525" cy="400110"/>
          </a:xfrm>
          <a:prstGeom prst="rect">
            <a:avLst/>
          </a:prstGeom>
          <a:noFill/>
          <a:ln>
            <a:solidFill>
              <a:schemeClr val="tx1"/>
            </a:solidFill>
          </a:ln>
        </p:spPr>
        <p:txBody>
          <a:bodyPr wrap="square" rtlCol="0">
            <a:spAutoFit/>
          </a:bodyPr>
          <a:lstStyle/>
          <a:p>
            <a:pPr algn="ctr" fontAlgn="base"/>
            <a:r>
              <a:rPr lang="en-US" sz="2000" b="1" i="0" cap="all" dirty="0">
                <a:solidFill>
                  <a:srgbClr val="32323A"/>
                </a:solidFill>
                <a:effectLst/>
                <a:latin typeface="Montserrat" panose="00000500000000000000" pitchFamily="2" charset="0"/>
              </a:rPr>
              <a:t>All internet traffic flows through our servers for </a:t>
            </a:r>
            <a:r>
              <a:rPr lang="en-US" sz="2000" b="1" cap="all" dirty="0">
                <a:solidFill>
                  <a:srgbClr val="32323A"/>
                </a:solidFill>
                <a:latin typeface="Montserrat" panose="00000500000000000000" pitchFamily="2" charset="0"/>
              </a:rPr>
              <a:t>web content filtering</a:t>
            </a:r>
            <a:endParaRPr lang="en-US" sz="2000" b="1" i="0" cap="all" dirty="0">
              <a:solidFill>
                <a:srgbClr val="32323A"/>
              </a:solidFill>
              <a:effectLst/>
              <a:latin typeface="Montserrat" panose="00000500000000000000" pitchFamily="2" charset="0"/>
            </a:endParaRPr>
          </a:p>
        </p:txBody>
      </p:sp>
      <p:pic>
        <p:nvPicPr>
          <p:cNvPr id="15" name="Picture 4">
            <a:extLst>
              <a:ext uri="{FF2B5EF4-FFF2-40B4-BE49-F238E27FC236}">
                <a16:creationId xmlns:a16="http://schemas.microsoft.com/office/drawing/2014/main" id="{A06BEA91-C064-5F4F-D63C-805C7ABFF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0687"/>
            <a:ext cx="5574504" cy="32203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8290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AF5B8BD-96BE-B499-5F06-D8D55840AD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BBA30D-0EE3-EDEC-92CE-5AB0EA82686D}"/>
              </a:ext>
            </a:extLst>
          </p:cNvPr>
          <p:cNvSpPr>
            <a:spLocks noGrp="1"/>
          </p:cNvSpPr>
          <p:nvPr>
            <p:ph type="title"/>
          </p:nvPr>
        </p:nvSpPr>
        <p:spPr>
          <a:xfrm>
            <a:off x="914400" y="159642"/>
            <a:ext cx="10515600" cy="1325563"/>
          </a:xfrm>
        </p:spPr>
        <p:txBody>
          <a:bodyPr>
            <a:normAutofit/>
          </a:bodyPr>
          <a:lstStyle/>
          <a:p>
            <a:pPr algn="ctr"/>
            <a:r>
              <a:rPr lang="en-US" sz="3200" b="1" dirty="0">
                <a:latin typeface="Montserrat" panose="00000500000000000000" pitchFamily="2" charset="0"/>
              </a:rPr>
              <a:t>Layer: XDR End Point Protection</a:t>
            </a:r>
          </a:p>
        </p:txBody>
      </p:sp>
      <p:sp>
        <p:nvSpPr>
          <p:cNvPr id="3" name="TextBox 2">
            <a:extLst>
              <a:ext uri="{FF2B5EF4-FFF2-40B4-BE49-F238E27FC236}">
                <a16:creationId xmlns:a16="http://schemas.microsoft.com/office/drawing/2014/main" id="{ADDE5A0D-1EAD-E9A1-839E-E1AF87154D7E}"/>
              </a:ext>
            </a:extLst>
          </p:cNvPr>
          <p:cNvSpPr txBox="1"/>
          <p:nvPr/>
        </p:nvSpPr>
        <p:spPr>
          <a:xfrm>
            <a:off x="214143" y="5918173"/>
            <a:ext cx="11995209" cy="400110"/>
          </a:xfrm>
          <a:prstGeom prst="rect">
            <a:avLst/>
          </a:prstGeom>
          <a:noFill/>
          <a:ln>
            <a:solidFill>
              <a:schemeClr val="tx1"/>
            </a:solidFill>
          </a:ln>
        </p:spPr>
        <p:txBody>
          <a:bodyPr wrap="square" rtlCol="0">
            <a:spAutoFit/>
          </a:bodyPr>
          <a:lstStyle/>
          <a:p>
            <a:pPr fontAlgn="base"/>
            <a:r>
              <a:rPr lang="en-US" sz="2000" i="0" cap="all" dirty="0">
                <a:solidFill>
                  <a:srgbClr val="32323A"/>
                </a:solidFill>
                <a:effectLst/>
                <a:latin typeface="Montserrat" panose="00000500000000000000" pitchFamily="2" charset="0"/>
              </a:rPr>
              <a:t>Anomalies from inside set off alerts and Remediation of Threat is completed</a:t>
            </a:r>
          </a:p>
        </p:txBody>
      </p:sp>
      <p:pic>
        <p:nvPicPr>
          <p:cNvPr id="4" name="Picture 3" descr="A diagram of a computer network&#10;&#10;Description automatically generated">
            <a:extLst>
              <a:ext uri="{FF2B5EF4-FFF2-40B4-BE49-F238E27FC236}">
                <a16:creationId xmlns:a16="http://schemas.microsoft.com/office/drawing/2014/main" id="{4F3FFA01-EF6F-9837-04A6-1A8DB7DB0509}"/>
              </a:ext>
            </a:extLst>
          </p:cNvPr>
          <p:cNvPicPr>
            <a:picLocks noChangeAspect="1"/>
          </p:cNvPicPr>
          <p:nvPr/>
        </p:nvPicPr>
        <p:blipFill>
          <a:blip r:embed="rId2"/>
          <a:stretch>
            <a:fillRect/>
          </a:stretch>
        </p:blipFill>
        <p:spPr>
          <a:xfrm>
            <a:off x="196791" y="2097877"/>
            <a:ext cx="5532044" cy="2807513"/>
          </a:xfrm>
          <a:prstGeom prst="rect">
            <a:avLst/>
          </a:prstGeom>
          <a:ln>
            <a:solidFill>
              <a:schemeClr val="tx1"/>
            </a:solidFill>
          </a:ln>
        </p:spPr>
      </p:pic>
      <p:pic>
        <p:nvPicPr>
          <p:cNvPr id="7" name="Picture 6">
            <a:extLst>
              <a:ext uri="{FF2B5EF4-FFF2-40B4-BE49-F238E27FC236}">
                <a16:creationId xmlns:a16="http://schemas.microsoft.com/office/drawing/2014/main" id="{6329A8B9-2C63-BC86-E9CE-3F44B150C1E2}"/>
              </a:ext>
            </a:extLst>
          </p:cNvPr>
          <p:cNvPicPr>
            <a:picLocks noChangeAspect="1"/>
          </p:cNvPicPr>
          <p:nvPr/>
        </p:nvPicPr>
        <p:blipFill>
          <a:blip r:embed="rId3"/>
          <a:stretch>
            <a:fillRect/>
          </a:stretch>
        </p:blipFill>
        <p:spPr>
          <a:xfrm>
            <a:off x="6463167" y="1206598"/>
            <a:ext cx="5363323" cy="4191585"/>
          </a:xfrm>
          <a:prstGeom prst="rect">
            <a:avLst/>
          </a:prstGeom>
          <a:ln>
            <a:solidFill>
              <a:schemeClr val="tx1"/>
            </a:solidFill>
          </a:ln>
        </p:spPr>
      </p:pic>
    </p:spTree>
    <p:extLst>
      <p:ext uri="{BB962C8B-B14F-4D97-AF65-F5344CB8AC3E}">
        <p14:creationId xmlns:p14="http://schemas.microsoft.com/office/powerpoint/2010/main" val="3108283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0A6D74-C78D-504E-76AC-E400AC5922A4}"/>
              </a:ext>
            </a:extLst>
          </p:cNvPr>
          <p:cNvSpPr txBox="1"/>
          <p:nvPr/>
        </p:nvSpPr>
        <p:spPr>
          <a:xfrm>
            <a:off x="1046680" y="136451"/>
            <a:ext cx="9496386" cy="1323439"/>
          </a:xfrm>
          <a:prstGeom prst="rect">
            <a:avLst/>
          </a:prstGeom>
          <a:noFill/>
        </p:spPr>
        <p:txBody>
          <a:bodyPr wrap="square" lIns="91440" tIns="45720" rIns="91440" bIns="45720" rtlCol="0" anchor="t">
            <a:spAutoFit/>
          </a:bodyPr>
          <a:lstStyle/>
          <a:p>
            <a:pPr algn="ctr"/>
            <a:r>
              <a:rPr lang="en-US" sz="4000" b="1" dirty="0">
                <a:latin typeface="Montserrat"/>
              </a:rPr>
              <a:t>Agenda:</a:t>
            </a:r>
            <a:br>
              <a:rPr lang="en-US" sz="4000" b="1" i="0" dirty="0">
                <a:effectLst/>
                <a:latin typeface="Montserrat" panose="00000500000000000000" pitchFamily="2" charset="0"/>
              </a:rPr>
            </a:br>
            <a:endParaRPr lang="en-US" sz="4000">
              <a:effectLst/>
              <a:latin typeface="Montserrat"/>
            </a:endParaRPr>
          </a:p>
        </p:txBody>
      </p:sp>
      <p:sp>
        <p:nvSpPr>
          <p:cNvPr id="5" name="TextBox 4">
            <a:extLst>
              <a:ext uri="{FF2B5EF4-FFF2-40B4-BE49-F238E27FC236}">
                <a16:creationId xmlns:a16="http://schemas.microsoft.com/office/drawing/2014/main" id="{4FCBEB5A-0674-FE4D-3CCF-86B2BF47798E}"/>
              </a:ext>
            </a:extLst>
          </p:cNvPr>
          <p:cNvSpPr txBox="1"/>
          <p:nvPr/>
        </p:nvSpPr>
        <p:spPr>
          <a:xfrm>
            <a:off x="1872343" y="1317172"/>
            <a:ext cx="9187541"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3200" dirty="0">
                <a:latin typeface="Montserrat"/>
              </a:rPr>
              <a:t>How did we get here</a:t>
            </a:r>
          </a:p>
          <a:p>
            <a:pPr marL="342900" indent="-342900">
              <a:buFont typeface="Arial"/>
              <a:buChar char="•"/>
            </a:pPr>
            <a:endParaRPr lang="en-US" sz="3200" dirty="0">
              <a:latin typeface="Montserrat"/>
              <a:ea typeface="Calibri"/>
              <a:cs typeface="Calibri"/>
            </a:endParaRPr>
          </a:p>
          <a:p>
            <a:pPr marL="342900" indent="-342900">
              <a:buFont typeface="Arial"/>
              <a:buChar char="•"/>
            </a:pPr>
            <a:r>
              <a:rPr lang="en-US" sz="3200" dirty="0">
                <a:latin typeface="Montserrat"/>
                <a:ea typeface="Calibri"/>
                <a:cs typeface="Calibri"/>
              </a:rPr>
              <a:t>Anatomy of a Cyber Attack</a:t>
            </a:r>
          </a:p>
          <a:p>
            <a:pPr marL="342900" indent="-342900">
              <a:buFont typeface="Arial"/>
              <a:buChar char="•"/>
            </a:pPr>
            <a:endParaRPr lang="en-US" sz="3200" dirty="0">
              <a:latin typeface="Montserrat"/>
              <a:ea typeface="Calibri"/>
              <a:cs typeface="Calibri"/>
            </a:endParaRPr>
          </a:p>
          <a:p>
            <a:pPr marL="342900" indent="-342900">
              <a:buFont typeface="Arial"/>
              <a:buChar char="•"/>
            </a:pPr>
            <a:r>
              <a:rPr lang="en-US" sz="3200" dirty="0">
                <a:latin typeface="Montserrat"/>
                <a:ea typeface="Calibri"/>
                <a:cs typeface="Calibri"/>
              </a:rPr>
              <a:t>3 Tips to Protect Your Business</a:t>
            </a:r>
          </a:p>
          <a:p>
            <a:pPr marL="342900" indent="-342900">
              <a:buFont typeface="Arial"/>
              <a:buChar char="•"/>
            </a:pPr>
            <a:endParaRPr lang="en-US" sz="3200" dirty="0">
              <a:latin typeface="Montserrat"/>
              <a:ea typeface="Calibri"/>
              <a:cs typeface="Calibri"/>
            </a:endParaRPr>
          </a:p>
          <a:p>
            <a:pPr marL="342900" indent="-342900">
              <a:buFont typeface="Arial"/>
              <a:buChar char="•"/>
            </a:pPr>
            <a:r>
              <a:rPr lang="en-US" sz="3200" dirty="0">
                <a:latin typeface="Montserrat"/>
                <a:ea typeface="Calibri"/>
                <a:cs typeface="Calibri"/>
              </a:rPr>
              <a:t>Q&amp;A</a:t>
            </a:r>
          </a:p>
          <a:p>
            <a:pPr marL="342900" indent="-342900">
              <a:buFont typeface="Arial"/>
              <a:buChar char="•"/>
            </a:pPr>
            <a:endParaRPr lang="en-US" sz="3200" dirty="0">
              <a:latin typeface="Montserrat"/>
              <a:ea typeface="Calibri"/>
              <a:cs typeface="Calibri"/>
            </a:endParaRPr>
          </a:p>
          <a:p>
            <a:pPr marL="342900" indent="-342900">
              <a:buFont typeface="Arial"/>
              <a:buChar char="•"/>
            </a:pPr>
            <a:r>
              <a:rPr lang="en-US" sz="3200" dirty="0">
                <a:latin typeface="Montserrat"/>
                <a:ea typeface="Calibri"/>
                <a:cs typeface="Calibri"/>
              </a:rPr>
              <a:t>Exclusive Offer</a:t>
            </a:r>
          </a:p>
          <a:p>
            <a:pPr marL="342900" indent="-342900">
              <a:buFont typeface="Arial"/>
              <a:buChar char="•"/>
            </a:pPr>
            <a:endParaRPr lang="en-US" sz="2000" dirty="0">
              <a:latin typeface="Montserrat"/>
              <a:ea typeface="Calibri"/>
              <a:cs typeface="Calibri"/>
            </a:endParaRPr>
          </a:p>
        </p:txBody>
      </p:sp>
    </p:spTree>
    <p:extLst>
      <p:ext uri="{BB962C8B-B14F-4D97-AF65-F5344CB8AC3E}">
        <p14:creationId xmlns:p14="http://schemas.microsoft.com/office/powerpoint/2010/main" val="10584043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68BCB-E466-87A0-D770-0A62C04207C9}"/>
              </a:ext>
            </a:extLst>
          </p:cNvPr>
          <p:cNvSpPr>
            <a:spLocks noGrp="1"/>
          </p:cNvSpPr>
          <p:nvPr>
            <p:ph type="title"/>
          </p:nvPr>
        </p:nvSpPr>
        <p:spPr>
          <a:xfrm>
            <a:off x="914400" y="159642"/>
            <a:ext cx="10515600" cy="1325563"/>
          </a:xfrm>
        </p:spPr>
        <p:txBody>
          <a:bodyPr>
            <a:normAutofit/>
          </a:bodyPr>
          <a:lstStyle/>
          <a:p>
            <a:pPr algn="ctr"/>
            <a:r>
              <a:rPr lang="en-US" sz="3200" b="1" dirty="0">
                <a:latin typeface="Montserrat" panose="00000500000000000000" pitchFamily="2" charset="0"/>
              </a:rPr>
              <a:t>Layer: XDR End Point Protection</a:t>
            </a:r>
          </a:p>
        </p:txBody>
      </p:sp>
      <p:sp>
        <p:nvSpPr>
          <p:cNvPr id="3" name="TextBox 2">
            <a:extLst>
              <a:ext uri="{FF2B5EF4-FFF2-40B4-BE49-F238E27FC236}">
                <a16:creationId xmlns:a16="http://schemas.microsoft.com/office/drawing/2014/main" id="{6A563D09-8F51-5CED-DEB0-8B884040500B}"/>
              </a:ext>
            </a:extLst>
          </p:cNvPr>
          <p:cNvSpPr txBox="1"/>
          <p:nvPr/>
        </p:nvSpPr>
        <p:spPr>
          <a:xfrm>
            <a:off x="98395" y="5518063"/>
            <a:ext cx="11995209" cy="400110"/>
          </a:xfrm>
          <a:prstGeom prst="rect">
            <a:avLst/>
          </a:prstGeom>
          <a:noFill/>
          <a:ln>
            <a:solidFill>
              <a:schemeClr val="tx1"/>
            </a:solidFill>
          </a:ln>
        </p:spPr>
        <p:txBody>
          <a:bodyPr wrap="square" rtlCol="0">
            <a:spAutoFit/>
          </a:bodyPr>
          <a:lstStyle/>
          <a:p>
            <a:pPr fontAlgn="base"/>
            <a:r>
              <a:rPr lang="en-US" sz="2000" i="0" cap="all" dirty="0">
                <a:solidFill>
                  <a:srgbClr val="32323A"/>
                </a:solidFill>
                <a:effectLst/>
                <a:latin typeface="Montserrat" panose="00000500000000000000" pitchFamily="2" charset="0"/>
              </a:rPr>
              <a:t>Anomalies from inside set off alerts and Remediation of Threat is completed</a:t>
            </a:r>
          </a:p>
        </p:txBody>
      </p:sp>
      <p:pic>
        <p:nvPicPr>
          <p:cNvPr id="6" name="Picture 5" descr="A diagram of a cone">
            <a:extLst>
              <a:ext uri="{FF2B5EF4-FFF2-40B4-BE49-F238E27FC236}">
                <a16:creationId xmlns:a16="http://schemas.microsoft.com/office/drawing/2014/main" id="{92AD0AC0-9F49-AE9D-95B3-0DC38D56A9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3886" y="2097877"/>
            <a:ext cx="5881323" cy="2807513"/>
          </a:xfrm>
          <a:prstGeom prst="rect">
            <a:avLst/>
          </a:prstGeom>
          <a:ln>
            <a:solidFill>
              <a:schemeClr val="tx1"/>
            </a:solidFill>
          </a:ln>
        </p:spPr>
      </p:pic>
      <p:pic>
        <p:nvPicPr>
          <p:cNvPr id="4" name="Picture 3" descr="A diagram of a computer network&#10;&#10;Description automatically generated">
            <a:extLst>
              <a:ext uri="{FF2B5EF4-FFF2-40B4-BE49-F238E27FC236}">
                <a16:creationId xmlns:a16="http://schemas.microsoft.com/office/drawing/2014/main" id="{61DE6727-D7B6-2D98-E922-326BC544088A}"/>
              </a:ext>
            </a:extLst>
          </p:cNvPr>
          <p:cNvPicPr>
            <a:picLocks noChangeAspect="1"/>
          </p:cNvPicPr>
          <p:nvPr/>
        </p:nvPicPr>
        <p:blipFill>
          <a:blip r:embed="rId3"/>
          <a:stretch>
            <a:fillRect/>
          </a:stretch>
        </p:blipFill>
        <p:spPr>
          <a:xfrm>
            <a:off x="196791" y="2097877"/>
            <a:ext cx="5532044" cy="2807513"/>
          </a:xfrm>
          <a:prstGeom prst="rect">
            <a:avLst/>
          </a:prstGeom>
          <a:ln>
            <a:solidFill>
              <a:schemeClr val="tx1"/>
            </a:solidFill>
          </a:ln>
        </p:spPr>
      </p:pic>
    </p:spTree>
    <p:extLst>
      <p:ext uri="{BB962C8B-B14F-4D97-AF65-F5344CB8AC3E}">
        <p14:creationId xmlns:p14="http://schemas.microsoft.com/office/powerpoint/2010/main" val="7582162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46567-8859-12A0-D32E-268974E14B11}"/>
              </a:ext>
            </a:extLst>
          </p:cNvPr>
          <p:cNvSpPr>
            <a:spLocks noGrp="1"/>
          </p:cNvSpPr>
          <p:nvPr>
            <p:ph type="title"/>
          </p:nvPr>
        </p:nvSpPr>
        <p:spPr>
          <a:xfrm>
            <a:off x="0" y="337588"/>
            <a:ext cx="12667983" cy="1221981"/>
          </a:xfrm>
        </p:spPr>
        <p:txBody>
          <a:bodyPr>
            <a:normAutofit/>
          </a:bodyPr>
          <a:lstStyle/>
          <a:p>
            <a:pPr algn="ctr"/>
            <a:r>
              <a:rPr lang="en-US" sz="4000" b="1" kern="1200" dirty="0">
                <a:solidFill>
                  <a:schemeClr val="bg2">
                    <a:lumMod val="25000"/>
                  </a:schemeClr>
                </a:solidFill>
                <a:latin typeface="Montserrat" panose="00000500000000000000" pitchFamily="2" charset="0"/>
              </a:rPr>
              <a:t>24 x 7 SOC &amp; SIEM + Threat Hunting</a:t>
            </a:r>
            <a:endParaRPr lang="en-US" sz="4000" b="1" dirty="0">
              <a:solidFill>
                <a:schemeClr val="bg2">
                  <a:lumMod val="25000"/>
                </a:schemeClr>
              </a:solidFill>
              <a:latin typeface="Montserrat" panose="00000500000000000000" pitchFamily="2" charset="0"/>
            </a:endParaRPr>
          </a:p>
        </p:txBody>
      </p:sp>
      <p:pic>
        <p:nvPicPr>
          <p:cNvPr id="7" name="Picture 6" descr="What is Security Operations Center (SOC)? | IBM">
            <a:extLst>
              <a:ext uri="{FF2B5EF4-FFF2-40B4-BE49-F238E27FC236}">
                <a16:creationId xmlns:a16="http://schemas.microsoft.com/office/drawing/2014/main" id="{E15FDB8A-4301-DFD2-F994-ADEBC838DC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7765" y="1827223"/>
            <a:ext cx="6035021" cy="2414009"/>
          </a:xfrm>
          <a:prstGeom prst="rect">
            <a:avLst/>
          </a:prstGeom>
          <a:noFill/>
          <a:ln>
            <a:noFill/>
          </a:ln>
        </p:spPr>
      </p:pic>
      <p:sp>
        <p:nvSpPr>
          <p:cNvPr id="8" name="TextBox 7">
            <a:extLst>
              <a:ext uri="{FF2B5EF4-FFF2-40B4-BE49-F238E27FC236}">
                <a16:creationId xmlns:a16="http://schemas.microsoft.com/office/drawing/2014/main" id="{9E0B5EAD-EBD7-A94C-9F86-3A8ABEBF01B9}"/>
              </a:ext>
            </a:extLst>
          </p:cNvPr>
          <p:cNvSpPr txBox="1"/>
          <p:nvPr/>
        </p:nvSpPr>
        <p:spPr>
          <a:xfrm>
            <a:off x="1906401" y="4270956"/>
            <a:ext cx="5701087" cy="369332"/>
          </a:xfrm>
          <a:prstGeom prst="rect">
            <a:avLst/>
          </a:prstGeom>
          <a:noFill/>
        </p:spPr>
        <p:txBody>
          <a:bodyPr wrap="square" rtlCol="0">
            <a:spAutoFit/>
          </a:bodyPr>
          <a:lstStyle/>
          <a:p>
            <a:r>
              <a:rPr lang="en-US" dirty="0"/>
              <a:t>Security Operations Center</a:t>
            </a:r>
          </a:p>
        </p:txBody>
      </p:sp>
      <p:pic>
        <p:nvPicPr>
          <p:cNvPr id="9" name="Picture 2" descr="Splunk Enterprise Security | Splunk">
            <a:extLst>
              <a:ext uri="{FF2B5EF4-FFF2-40B4-BE49-F238E27FC236}">
                <a16:creationId xmlns:a16="http://schemas.microsoft.com/office/drawing/2014/main" id="{D28E8EFD-A6F9-C467-206C-2E5EC264A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141" y="1246239"/>
            <a:ext cx="5128811" cy="33744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530D83A-B729-4C42-1BC2-51E21C7A7017}"/>
              </a:ext>
            </a:extLst>
          </p:cNvPr>
          <p:cNvSpPr txBox="1"/>
          <p:nvPr/>
        </p:nvSpPr>
        <p:spPr>
          <a:xfrm>
            <a:off x="6841710" y="4945478"/>
            <a:ext cx="5701087" cy="369332"/>
          </a:xfrm>
          <a:prstGeom prst="rect">
            <a:avLst/>
          </a:prstGeom>
          <a:noFill/>
        </p:spPr>
        <p:txBody>
          <a:bodyPr wrap="square" rtlCol="0">
            <a:spAutoFit/>
          </a:bodyPr>
          <a:lstStyle/>
          <a:p>
            <a:r>
              <a:rPr lang="en-US" dirty="0"/>
              <a:t>Security Information and Event Management</a:t>
            </a:r>
          </a:p>
        </p:txBody>
      </p:sp>
    </p:spTree>
    <p:extLst>
      <p:ext uri="{BB962C8B-B14F-4D97-AF65-F5344CB8AC3E}">
        <p14:creationId xmlns:p14="http://schemas.microsoft.com/office/powerpoint/2010/main" val="22723390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683F86-6064-0048-AADC-AA8D44C1470E}"/>
              </a:ext>
            </a:extLst>
          </p:cNvPr>
          <p:cNvSpPr>
            <a:spLocks noGrp="1"/>
          </p:cNvSpPr>
          <p:nvPr>
            <p:ph type="title"/>
          </p:nvPr>
        </p:nvSpPr>
        <p:spPr>
          <a:xfrm>
            <a:off x="4818117" y="-607870"/>
            <a:ext cx="6986427" cy="1783080"/>
          </a:xfrm>
        </p:spPr>
        <p:txBody>
          <a:bodyPr vert="horz" lIns="91440" tIns="45720" rIns="91440" bIns="45720" rtlCol="0" anchor="b">
            <a:normAutofit/>
          </a:bodyPr>
          <a:lstStyle/>
          <a:p>
            <a:r>
              <a:rPr lang="en-US" sz="4000" b="1" dirty="0">
                <a:latin typeface="Montserrat" panose="00000500000000000000" pitchFamily="2" charset="0"/>
              </a:rPr>
              <a:t>RISK Severely Lowered</a:t>
            </a:r>
          </a:p>
        </p:txBody>
      </p:sp>
      <p:sp>
        <p:nvSpPr>
          <p:cNvPr id="2" name="Content Placeholder 1">
            <a:extLst>
              <a:ext uri="{FF2B5EF4-FFF2-40B4-BE49-F238E27FC236}">
                <a16:creationId xmlns:a16="http://schemas.microsoft.com/office/drawing/2014/main" id="{BC00ACF7-0ED1-4A41-AD5F-F052AAE11DC9}"/>
              </a:ext>
            </a:extLst>
          </p:cNvPr>
          <p:cNvSpPr>
            <a:spLocks noGrp="1"/>
          </p:cNvSpPr>
          <p:nvPr>
            <p:ph idx="1"/>
          </p:nvPr>
        </p:nvSpPr>
        <p:spPr>
          <a:xfrm>
            <a:off x="4978546" y="1687068"/>
            <a:ext cx="7167568" cy="3483864"/>
          </a:xfrm>
        </p:spPr>
        <p:txBody>
          <a:bodyPr vert="horz" lIns="91440" tIns="45720" rIns="91440" bIns="45720" rtlCol="0" anchor="t">
            <a:noAutofit/>
          </a:bodyPr>
          <a:lstStyle/>
          <a:p>
            <a:r>
              <a:rPr lang="en-US" sz="2000" b="1" dirty="0">
                <a:latin typeface="Montserrat" panose="00000500000000000000" pitchFamily="2" charset="0"/>
              </a:rPr>
              <a:t>Fully managed </a:t>
            </a:r>
            <a:r>
              <a:rPr lang="en-US" sz="2000" dirty="0">
                <a:latin typeface="Montserrat" panose="00000500000000000000" pitchFamily="2" charset="0"/>
              </a:rPr>
              <a:t>to eliminate the gaps in time and lack of expertise 24 x 7</a:t>
            </a:r>
          </a:p>
          <a:p>
            <a:endParaRPr lang="en-US" sz="2000" dirty="0">
              <a:latin typeface="Montserrat" panose="00000500000000000000" pitchFamily="2" charset="0"/>
            </a:endParaRPr>
          </a:p>
          <a:p>
            <a:r>
              <a:rPr lang="en-US" sz="2000" b="1" dirty="0">
                <a:latin typeface="Montserrat" panose="00000500000000000000" pitchFamily="2" charset="0"/>
              </a:rPr>
              <a:t>Layered security software </a:t>
            </a:r>
            <a:r>
              <a:rPr lang="en-US" sz="2000" dirty="0">
                <a:latin typeface="Montserrat" panose="00000500000000000000" pitchFamily="2" charset="0"/>
              </a:rPr>
              <a:t>of internet, e-mail and device protection for each user lowers attack surface</a:t>
            </a:r>
          </a:p>
          <a:p>
            <a:endParaRPr lang="en-US" sz="2000" dirty="0">
              <a:latin typeface="Montserrat" panose="00000500000000000000" pitchFamily="2" charset="0"/>
            </a:endParaRPr>
          </a:p>
          <a:p>
            <a:r>
              <a:rPr lang="en-US" sz="2000" b="1" dirty="0">
                <a:latin typeface="Montserrat" panose="00000500000000000000" pitchFamily="2" charset="0"/>
              </a:rPr>
              <a:t>Look less attractive to criminals and regulators </a:t>
            </a:r>
            <a:r>
              <a:rPr lang="en-US" sz="2000" dirty="0">
                <a:latin typeface="Montserrat" panose="00000500000000000000" pitchFamily="2" charset="0"/>
              </a:rPr>
              <a:t>with policies, incident response, data encryption and off-domain back ups</a:t>
            </a:r>
          </a:p>
        </p:txBody>
      </p:sp>
      <p:pic>
        <p:nvPicPr>
          <p:cNvPr id="6" name="Picture 5">
            <a:extLst>
              <a:ext uri="{FF2B5EF4-FFF2-40B4-BE49-F238E27FC236}">
                <a16:creationId xmlns:a16="http://schemas.microsoft.com/office/drawing/2014/main" id="{A253CC99-8977-6449-ACFD-90A2D7A84B56}"/>
              </a:ext>
            </a:extLst>
          </p:cNvPr>
          <p:cNvPicPr>
            <a:picLocks noChangeAspect="1"/>
          </p:cNvPicPr>
          <p:nvPr/>
        </p:nvPicPr>
        <p:blipFill rotWithShape="1">
          <a:blip r:embed="rId2"/>
          <a:srcRect l="29835" r="24833" b="-1"/>
          <a:stretch/>
        </p:blipFill>
        <p:spPr>
          <a:xfrm>
            <a:off x="0" y="10"/>
            <a:ext cx="4818579" cy="709541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4840447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3FC82D-A212-47E3-BC02-79F9E6AA5016}"/>
              </a:ext>
            </a:extLst>
          </p:cNvPr>
          <p:cNvSpPr>
            <a:spLocks noGrp="1"/>
          </p:cNvSpPr>
          <p:nvPr>
            <p:ph type="title"/>
          </p:nvPr>
        </p:nvSpPr>
        <p:spPr>
          <a:xfrm>
            <a:off x="161925" y="229548"/>
            <a:ext cx="11868150" cy="1325563"/>
          </a:xfrm>
        </p:spPr>
        <p:txBody>
          <a:bodyPr>
            <a:normAutofit/>
          </a:bodyPr>
          <a:lstStyle/>
          <a:p>
            <a:r>
              <a:rPr lang="en-US" sz="4000" b="1" dirty="0">
                <a:latin typeface="Montserrat"/>
              </a:rPr>
              <a:t>Relentless Cyber Compliance Guidance</a:t>
            </a:r>
          </a:p>
        </p:txBody>
      </p:sp>
      <p:sp>
        <p:nvSpPr>
          <p:cNvPr id="9" name="Content Placeholder 8">
            <a:extLst>
              <a:ext uri="{FF2B5EF4-FFF2-40B4-BE49-F238E27FC236}">
                <a16:creationId xmlns:a16="http://schemas.microsoft.com/office/drawing/2014/main" id="{B59A2697-65E9-A954-8B69-6AEF0E790263}"/>
              </a:ext>
            </a:extLst>
          </p:cNvPr>
          <p:cNvSpPr>
            <a:spLocks noGrp="1"/>
          </p:cNvSpPr>
          <p:nvPr>
            <p:ph idx="1"/>
          </p:nvPr>
        </p:nvSpPr>
        <p:spPr>
          <a:xfrm>
            <a:off x="323850" y="1814367"/>
            <a:ext cx="7143136" cy="4110037"/>
          </a:xfrm>
          <a:solidFill>
            <a:schemeClr val="bg1"/>
          </a:solidFill>
        </p:spPr>
        <p:txBody>
          <a:bodyPr>
            <a:normAutofit/>
          </a:bodyPr>
          <a:lstStyle/>
          <a:p>
            <a:pPr marL="0" indent="0">
              <a:buNone/>
            </a:pPr>
            <a:endParaRPr lang="en-US" sz="2000" dirty="0">
              <a:latin typeface="Montserrat "/>
            </a:endParaRPr>
          </a:p>
          <a:p>
            <a:pPr lvl="1"/>
            <a:r>
              <a:rPr lang="en-US" sz="2000" dirty="0">
                <a:latin typeface="Montserrat "/>
              </a:rPr>
              <a:t>Employee Awareness Training</a:t>
            </a:r>
          </a:p>
          <a:p>
            <a:pPr lvl="1"/>
            <a:r>
              <a:rPr lang="en-US" sz="2000" dirty="0">
                <a:latin typeface="Montserrat "/>
              </a:rPr>
              <a:t>Written Information Security Policy</a:t>
            </a:r>
          </a:p>
          <a:p>
            <a:pPr lvl="1"/>
            <a:r>
              <a:rPr lang="en-US" sz="2000" dirty="0">
                <a:latin typeface="Montserrat "/>
              </a:rPr>
              <a:t>Encrypted Outbound E-mail</a:t>
            </a:r>
          </a:p>
          <a:p>
            <a:pPr lvl="1"/>
            <a:r>
              <a:rPr lang="en-US" sz="2000" dirty="0">
                <a:latin typeface="Montserrat "/>
              </a:rPr>
              <a:t>Encrypted back-up off domain</a:t>
            </a:r>
          </a:p>
          <a:p>
            <a:pPr lvl="1"/>
            <a:r>
              <a:rPr lang="en-US" sz="2000" dirty="0">
                <a:latin typeface="Montserrat "/>
              </a:rPr>
              <a:t>Incident Reporting</a:t>
            </a:r>
          </a:p>
          <a:p>
            <a:pPr lvl="1"/>
            <a:r>
              <a:rPr lang="en-US" sz="2000" dirty="0">
                <a:latin typeface="Montserrat "/>
              </a:rPr>
              <a:t>Employee and Customer Credit Restoration</a:t>
            </a:r>
          </a:p>
          <a:p>
            <a:pPr lvl="1"/>
            <a:r>
              <a:rPr lang="en-US" sz="2000" dirty="0" err="1">
                <a:latin typeface="Montserrat "/>
              </a:rPr>
              <a:t>vCISO</a:t>
            </a:r>
            <a:r>
              <a:rPr lang="en-US" sz="2000" dirty="0">
                <a:latin typeface="Montserrat "/>
              </a:rPr>
              <a:t> Services</a:t>
            </a:r>
          </a:p>
          <a:p>
            <a:pPr lvl="1"/>
            <a:r>
              <a:rPr lang="en-US" sz="2000" dirty="0">
                <a:latin typeface="Montserrat "/>
              </a:rPr>
              <a:t>Risk Management </a:t>
            </a:r>
          </a:p>
          <a:p>
            <a:pPr lvl="1"/>
            <a:r>
              <a:rPr lang="en-US" sz="2000" dirty="0">
                <a:latin typeface="Montserrat "/>
              </a:rPr>
              <a:t>Vendor Risk Management</a:t>
            </a:r>
          </a:p>
          <a:p>
            <a:pPr lvl="1"/>
            <a:r>
              <a:rPr lang="en-US" sz="2000" dirty="0">
                <a:latin typeface="Montserrat "/>
              </a:rPr>
              <a:t>3</a:t>
            </a:r>
            <a:r>
              <a:rPr lang="en-US" sz="2000" baseline="30000" dirty="0">
                <a:latin typeface="Montserrat "/>
              </a:rPr>
              <a:t>rd</a:t>
            </a:r>
            <a:r>
              <a:rPr lang="en-US" sz="2000" dirty="0">
                <a:latin typeface="Montserrat "/>
              </a:rPr>
              <a:t> Party Scans (Penetration Testing and Vulnerability Testing)</a:t>
            </a:r>
          </a:p>
        </p:txBody>
      </p:sp>
      <p:sp>
        <p:nvSpPr>
          <p:cNvPr id="11" name="TextBox 30">
            <a:extLst>
              <a:ext uri="{FF2B5EF4-FFF2-40B4-BE49-F238E27FC236}">
                <a16:creationId xmlns:a16="http://schemas.microsoft.com/office/drawing/2014/main" id="{65C76FCC-1051-5247-9259-69141131DD86}"/>
              </a:ext>
            </a:extLst>
          </p:cNvPr>
          <p:cNvSpPr txBox="1">
            <a:spLocks noChangeArrowheads="1"/>
          </p:cNvSpPr>
          <p:nvPr/>
        </p:nvSpPr>
        <p:spPr bwMode="auto">
          <a:xfrm>
            <a:off x="6405239" y="4694091"/>
            <a:ext cx="106174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000" b="0" dirty="0">
                <a:solidFill>
                  <a:schemeClr val="bg1"/>
                </a:solidFill>
                <a:latin typeface="Avenir Medium" panose="02000503020000020003" pitchFamily="2" charset="0"/>
              </a:rPr>
              <a:t>Powered by:</a:t>
            </a:r>
          </a:p>
        </p:txBody>
      </p:sp>
      <p:pic>
        <p:nvPicPr>
          <p:cNvPr id="2" name="Picture 1">
            <a:extLst>
              <a:ext uri="{FF2B5EF4-FFF2-40B4-BE49-F238E27FC236}">
                <a16:creationId xmlns:a16="http://schemas.microsoft.com/office/drawing/2014/main" id="{EA347597-80A0-585E-B18A-57E5CFD9EDDD}"/>
              </a:ext>
            </a:extLst>
          </p:cNvPr>
          <p:cNvPicPr>
            <a:picLocks noChangeAspect="1"/>
          </p:cNvPicPr>
          <p:nvPr/>
        </p:nvPicPr>
        <p:blipFill>
          <a:blip r:embed="rId3"/>
          <a:stretch>
            <a:fillRect/>
          </a:stretch>
        </p:blipFill>
        <p:spPr>
          <a:xfrm>
            <a:off x="7466986" y="1814367"/>
            <a:ext cx="4068942" cy="3875698"/>
          </a:xfrm>
          <a:prstGeom prst="rect">
            <a:avLst/>
          </a:prstGeom>
        </p:spPr>
      </p:pic>
      <p:sp>
        <p:nvSpPr>
          <p:cNvPr id="4" name="TextBox 3">
            <a:extLst>
              <a:ext uri="{FF2B5EF4-FFF2-40B4-BE49-F238E27FC236}">
                <a16:creationId xmlns:a16="http://schemas.microsoft.com/office/drawing/2014/main" id="{7933D3FA-D5B3-2344-38F2-ECAD06C29F36}"/>
              </a:ext>
            </a:extLst>
          </p:cNvPr>
          <p:cNvSpPr txBox="1"/>
          <p:nvPr/>
        </p:nvSpPr>
        <p:spPr>
          <a:xfrm>
            <a:off x="8356211" y="5739738"/>
            <a:ext cx="2782954" cy="400110"/>
          </a:xfrm>
          <a:prstGeom prst="rect">
            <a:avLst/>
          </a:prstGeom>
          <a:noFill/>
        </p:spPr>
        <p:txBody>
          <a:bodyPr wrap="square" rtlCol="0">
            <a:spAutoFit/>
          </a:bodyPr>
          <a:lstStyle/>
          <a:p>
            <a:r>
              <a:rPr lang="en-US" sz="2000" dirty="0">
                <a:latin typeface="Montserrat" panose="00000500000000000000" pitchFamily="2" charset="0"/>
              </a:rPr>
              <a:t>NIST FRAMEWORK</a:t>
            </a:r>
          </a:p>
        </p:txBody>
      </p:sp>
    </p:spTree>
    <p:extLst>
      <p:ext uri="{BB962C8B-B14F-4D97-AF65-F5344CB8AC3E}">
        <p14:creationId xmlns:p14="http://schemas.microsoft.com/office/powerpoint/2010/main" val="24248553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3FC82D-A212-47E3-BC02-79F9E6AA5016}"/>
              </a:ext>
            </a:extLst>
          </p:cNvPr>
          <p:cNvSpPr>
            <a:spLocks noGrp="1"/>
          </p:cNvSpPr>
          <p:nvPr>
            <p:ph type="title"/>
          </p:nvPr>
        </p:nvSpPr>
        <p:spPr>
          <a:xfrm>
            <a:off x="463550" y="437561"/>
            <a:ext cx="11264900" cy="1325563"/>
          </a:xfrm>
        </p:spPr>
        <p:txBody>
          <a:bodyPr/>
          <a:lstStyle/>
          <a:p>
            <a:pPr algn="ctr"/>
            <a:r>
              <a:rPr lang="en-US" b="1" dirty="0">
                <a:latin typeface="Montserrat"/>
              </a:rPr>
              <a:t> Endorsements</a:t>
            </a:r>
          </a:p>
        </p:txBody>
      </p:sp>
      <p:sp>
        <p:nvSpPr>
          <p:cNvPr id="11" name="TextBox 30">
            <a:extLst>
              <a:ext uri="{FF2B5EF4-FFF2-40B4-BE49-F238E27FC236}">
                <a16:creationId xmlns:a16="http://schemas.microsoft.com/office/drawing/2014/main" id="{65C76FCC-1051-5247-9259-69141131DD86}"/>
              </a:ext>
            </a:extLst>
          </p:cNvPr>
          <p:cNvSpPr txBox="1">
            <a:spLocks noChangeArrowheads="1"/>
          </p:cNvSpPr>
          <p:nvPr/>
        </p:nvSpPr>
        <p:spPr bwMode="auto">
          <a:xfrm>
            <a:off x="6405239" y="4694091"/>
            <a:ext cx="106174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000" b="0" dirty="0">
                <a:solidFill>
                  <a:schemeClr val="bg1"/>
                </a:solidFill>
                <a:latin typeface="Avenir Medium" panose="02000503020000020003" pitchFamily="2" charset="0"/>
              </a:rPr>
              <a:t>Powered by:</a:t>
            </a:r>
          </a:p>
        </p:txBody>
      </p:sp>
      <p:pic>
        <p:nvPicPr>
          <p:cNvPr id="6" name="Picture 5" descr="Text&#10;&#10;Description automatically generated">
            <a:extLst>
              <a:ext uri="{FF2B5EF4-FFF2-40B4-BE49-F238E27FC236}">
                <a16:creationId xmlns:a16="http://schemas.microsoft.com/office/drawing/2014/main" id="{68F83D1E-7DE2-DF70-3C20-3F7011014A99}"/>
              </a:ext>
            </a:extLst>
          </p:cNvPr>
          <p:cNvPicPr>
            <a:picLocks noChangeAspect="1"/>
          </p:cNvPicPr>
          <p:nvPr/>
        </p:nvPicPr>
        <p:blipFill>
          <a:blip r:embed="rId3"/>
          <a:stretch>
            <a:fillRect/>
          </a:stretch>
        </p:blipFill>
        <p:spPr>
          <a:xfrm>
            <a:off x="4215650" y="1711523"/>
            <a:ext cx="4133850" cy="571500"/>
          </a:xfrm>
          <a:prstGeom prst="rect">
            <a:avLst/>
          </a:prstGeom>
          <a:solidFill>
            <a:schemeClr val="bg1"/>
          </a:solidFill>
        </p:spPr>
      </p:pic>
      <p:pic>
        <p:nvPicPr>
          <p:cNvPr id="1026" name="Picture 2">
            <a:extLst>
              <a:ext uri="{FF2B5EF4-FFF2-40B4-BE49-F238E27FC236}">
                <a16:creationId xmlns:a16="http://schemas.microsoft.com/office/drawing/2014/main" id="{CF4DC11A-B5C6-6137-EA27-2090B4AAFF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7137" y="2909780"/>
            <a:ext cx="3190875"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HU Logo former">
            <a:extLst>
              <a:ext uri="{FF2B5EF4-FFF2-40B4-BE49-F238E27FC236}">
                <a16:creationId xmlns:a16="http://schemas.microsoft.com/office/drawing/2014/main" id="{763F91DF-D630-BA4C-FD14-CE38599353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9516" y="4430528"/>
            <a:ext cx="1752600" cy="1428750"/>
          </a:xfrm>
          <a:prstGeom prst="rect">
            <a:avLst/>
          </a:prstGeom>
          <a:solidFill>
            <a:schemeClr val="bg1"/>
          </a:solidFill>
        </p:spPr>
      </p:pic>
      <p:pic>
        <p:nvPicPr>
          <p:cNvPr id="4" name="Picture 3" descr="A grey and red logo&#10;&#10;Description automatically generated">
            <a:extLst>
              <a:ext uri="{FF2B5EF4-FFF2-40B4-BE49-F238E27FC236}">
                <a16:creationId xmlns:a16="http://schemas.microsoft.com/office/drawing/2014/main" id="{13425EED-24EA-8DFA-1D4D-35AE248DBF00}"/>
              </a:ext>
            </a:extLst>
          </p:cNvPr>
          <p:cNvPicPr>
            <a:picLocks noChangeAspect="1"/>
          </p:cNvPicPr>
          <p:nvPr/>
        </p:nvPicPr>
        <p:blipFill>
          <a:blip r:embed="rId6"/>
          <a:stretch>
            <a:fillRect/>
          </a:stretch>
        </p:blipFill>
        <p:spPr>
          <a:xfrm>
            <a:off x="921541" y="2168443"/>
            <a:ext cx="2262085" cy="2262085"/>
          </a:xfrm>
          <a:prstGeom prst="rect">
            <a:avLst/>
          </a:prstGeom>
        </p:spPr>
      </p:pic>
      <p:pic>
        <p:nvPicPr>
          <p:cNvPr id="7" name="Picture 6" descr="A blue and black text">
            <a:extLst>
              <a:ext uri="{FF2B5EF4-FFF2-40B4-BE49-F238E27FC236}">
                <a16:creationId xmlns:a16="http://schemas.microsoft.com/office/drawing/2014/main" id="{E1646B06-687F-A4C2-6BD4-49DD0D7CF4CF}"/>
              </a:ext>
            </a:extLst>
          </p:cNvPr>
          <p:cNvPicPr>
            <a:picLocks noChangeAspect="1"/>
          </p:cNvPicPr>
          <p:nvPr/>
        </p:nvPicPr>
        <p:blipFill>
          <a:blip r:embed="rId7"/>
          <a:stretch>
            <a:fillRect/>
          </a:stretch>
        </p:blipFill>
        <p:spPr>
          <a:xfrm>
            <a:off x="7746185" y="4243280"/>
            <a:ext cx="3641249" cy="1394064"/>
          </a:xfrm>
          <a:prstGeom prst="rect">
            <a:avLst/>
          </a:prstGeom>
        </p:spPr>
      </p:pic>
      <p:pic>
        <p:nvPicPr>
          <p:cNvPr id="2" name="Picture 1" descr="A blue and black logo&#10;&#10;Description automatically generated">
            <a:extLst>
              <a:ext uri="{FF2B5EF4-FFF2-40B4-BE49-F238E27FC236}">
                <a16:creationId xmlns:a16="http://schemas.microsoft.com/office/drawing/2014/main" id="{0680F075-3603-2B2C-77C5-974097567B98}"/>
              </a:ext>
            </a:extLst>
          </p:cNvPr>
          <p:cNvPicPr>
            <a:picLocks noChangeAspect="1"/>
          </p:cNvPicPr>
          <p:nvPr/>
        </p:nvPicPr>
        <p:blipFill>
          <a:blip r:embed="rId8"/>
          <a:stretch>
            <a:fillRect/>
          </a:stretch>
        </p:blipFill>
        <p:spPr>
          <a:xfrm>
            <a:off x="8598243" y="2552533"/>
            <a:ext cx="2667001" cy="1268963"/>
          </a:xfrm>
          <a:prstGeom prst="rect">
            <a:avLst/>
          </a:prstGeom>
        </p:spPr>
      </p:pic>
    </p:spTree>
    <p:extLst>
      <p:ext uri="{BB962C8B-B14F-4D97-AF65-F5344CB8AC3E}">
        <p14:creationId xmlns:p14="http://schemas.microsoft.com/office/powerpoint/2010/main" val="21293483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30">
            <a:extLst>
              <a:ext uri="{FF2B5EF4-FFF2-40B4-BE49-F238E27FC236}">
                <a16:creationId xmlns:a16="http://schemas.microsoft.com/office/drawing/2014/main" id="{65C76FCC-1051-5247-9259-69141131DD86}"/>
              </a:ext>
            </a:extLst>
          </p:cNvPr>
          <p:cNvSpPr txBox="1">
            <a:spLocks noChangeArrowheads="1"/>
          </p:cNvSpPr>
          <p:nvPr/>
        </p:nvSpPr>
        <p:spPr bwMode="auto">
          <a:xfrm>
            <a:off x="6405239" y="4694091"/>
            <a:ext cx="106174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000" b="0" dirty="0">
                <a:solidFill>
                  <a:schemeClr val="bg1"/>
                </a:solidFill>
                <a:latin typeface="Avenir Medium" panose="02000503020000020003" pitchFamily="2" charset="0"/>
              </a:rPr>
              <a:t>Powered by:</a:t>
            </a:r>
          </a:p>
        </p:txBody>
      </p:sp>
      <p:pic>
        <p:nvPicPr>
          <p:cNvPr id="5" name="Picture 4" descr="A picture containing text, businesscard, screenshot&#10;&#10;Description automatically generated">
            <a:extLst>
              <a:ext uri="{FF2B5EF4-FFF2-40B4-BE49-F238E27FC236}">
                <a16:creationId xmlns:a16="http://schemas.microsoft.com/office/drawing/2014/main" id="{931CE8BD-CD56-BF94-61FC-3B84D3444C4F}"/>
              </a:ext>
            </a:extLst>
          </p:cNvPr>
          <p:cNvPicPr>
            <a:picLocks noChangeAspect="1"/>
          </p:cNvPicPr>
          <p:nvPr/>
        </p:nvPicPr>
        <p:blipFill>
          <a:blip r:embed="rId3"/>
          <a:stretch>
            <a:fillRect/>
          </a:stretch>
        </p:blipFill>
        <p:spPr>
          <a:xfrm>
            <a:off x="2584644" y="1132335"/>
            <a:ext cx="7022711" cy="4593329"/>
          </a:xfrm>
          <a:prstGeom prst="rect">
            <a:avLst/>
          </a:prstGeom>
        </p:spPr>
      </p:pic>
      <p:sp>
        <p:nvSpPr>
          <p:cNvPr id="2" name="Title 2">
            <a:extLst>
              <a:ext uri="{FF2B5EF4-FFF2-40B4-BE49-F238E27FC236}">
                <a16:creationId xmlns:a16="http://schemas.microsoft.com/office/drawing/2014/main" id="{0EED53FC-4B8F-9821-855F-DC3D547B010D}"/>
              </a:ext>
            </a:extLst>
          </p:cNvPr>
          <p:cNvSpPr>
            <a:spLocks noGrp="1"/>
          </p:cNvSpPr>
          <p:nvPr>
            <p:ph type="title"/>
          </p:nvPr>
        </p:nvSpPr>
        <p:spPr>
          <a:xfrm>
            <a:off x="463550" y="103226"/>
            <a:ext cx="11264900" cy="662782"/>
          </a:xfrm>
        </p:spPr>
        <p:txBody>
          <a:bodyPr>
            <a:noAutofit/>
          </a:bodyPr>
          <a:lstStyle/>
          <a:p>
            <a:pPr algn="ctr"/>
            <a:r>
              <a:rPr lang="en-US" b="1" dirty="0">
                <a:latin typeface="Montserrat" panose="00000500000000000000" pitchFamily="2" charset="0"/>
              </a:rPr>
              <a:t>What our customers say…</a:t>
            </a:r>
          </a:p>
        </p:txBody>
      </p:sp>
    </p:spTree>
    <p:extLst>
      <p:ext uri="{BB962C8B-B14F-4D97-AF65-F5344CB8AC3E}">
        <p14:creationId xmlns:p14="http://schemas.microsoft.com/office/powerpoint/2010/main" val="25175655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0880FC8-DE75-1EB8-0643-F3D03BFA816F}"/>
            </a:ext>
          </a:extLst>
        </p:cNvPr>
        <p:cNvGrpSpPr/>
        <p:nvPr/>
      </p:nvGrpSpPr>
      <p:grpSpPr>
        <a:xfrm>
          <a:off x="0" y="0"/>
          <a:ext cx="0" cy="0"/>
          <a:chOff x="0" y="0"/>
          <a:chExt cx="0" cy="0"/>
        </a:xfrm>
      </p:grpSpPr>
      <p:sp>
        <p:nvSpPr>
          <p:cNvPr id="11" name="TextBox 30">
            <a:extLst>
              <a:ext uri="{FF2B5EF4-FFF2-40B4-BE49-F238E27FC236}">
                <a16:creationId xmlns:a16="http://schemas.microsoft.com/office/drawing/2014/main" id="{B91FD4EF-BD9C-2515-B011-C99977283DA9}"/>
              </a:ext>
            </a:extLst>
          </p:cNvPr>
          <p:cNvSpPr txBox="1">
            <a:spLocks noChangeArrowheads="1"/>
          </p:cNvSpPr>
          <p:nvPr/>
        </p:nvSpPr>
        <p:spPr bwMode="auto">
          <a:xfrm>
            <a:off x="6405239" y="4694091"/>
            <a:ext cx="106174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000" b="0" dirty="0">
                <a:solidFill>
                  <a:schemeClr val="bg1"/>
                </a:solidFill>
                <a:latin typeface="Avenir Medium" panose="02000503020000020003" pitchFamily="2" charset="0"/>
              </a:rPr>
              <a:t>Powered by:</a:t>
            </a:r>
          </a:p>
        </p:txBody>
      </p:sp>
      <p:sp>
        <p:nvSpPr>
          <p:cNvPr id="2" name="Title 2">
            <a:extLst>
              <a:ext uri="{FF2B5EF4-FFF2-40B4-BE49-F238E27FC236}">
                <a16:creationId xmlns:a16="http://schemas.microsoft.com/office/drawing/2014/main" id="{03840E64-8A76-BB4D-F428-5216A6D0A48E}"/>
              </a:ext>
            </a:extLst>
          </p:cNvPr>
          <p:cNvSpPr>
            <a:spLocks noGrp="1"/>
          </p:cNvSpPr>
          <p:nvPr>
            <p:ph type="title"/>
          </p:nvPr>
        </p:nvSpPr>
        <p:spPr>
          <a:xfrm>
            <a:off x="463550" y="103226"/>
            <a:ext cx="11264900" cy="662782"/>
          </a:xfrm>
        </p:spPr>
        <p:txBody>
          <a:bodyPr>
            <a:noAutofit/>
          </a:bodyPr>
          <a:lstStyle/>
          <a:p>
            <a:pPr algn="ctr"/>
            <a:r>
              <a:rPr lang="en-US" b="1" dirty="0">
                <a:latin typeface="Montserrat" panose="00000500000000000000" pitchFamily="2" charset="0"/>
              </a:rPr>
              <a:t>What our customers say…</a:t>
            </a:r>
          </a:p>
        </p:txBody>
      </p:sp>
      <p:pic>
        <p:nvPicPr>
          <p:cNvPr id="4" name="Picture 3" descr="A close-up of a document&#10;&#10;Description automatically generated">
            <a:extLst>
              <a:ext uri="{FF2B5EF4-FFF2-40B4-BE49-F238E27FC236}">
                <a16:creationId xmlns:a16="http://schemas.microsoft.com/office/drawing/2014/main" id="{45EFD985-A653-0C94-7920-AA64B61E7D8C}"/>
              </a:ext>
            </a:extLst>
          </p:cNvPr>
          <p:cNvPicPr>
            <a:picLocks noChangeAspect="1"/>
          </p:cNvPicPr>
          <p:nvPr/>
        </p:nvPicPr>
        <p:blipFill>
          <a:blip r:embed="rId3"/>
          <a:stretch>
            <a:fillRect/>
          </a:stretch>
        </p:blipFill>
        <p:spPr>
          <a:xfrm>
            <a:off x="2907073" y="1438655"/>
            <a:ext cx="6996332" cy="4758963"/>
          </a:xfrm>
          <a:prstGeom prst="rect">
            <a:avLst/>
          </a:prstGeom>
        </p:spPr>
      </p:pic>
    </p:spTree>
    <p:extLst>
      <p:ext uri="{BB962C8B-B14F-4D97-AF65-F5344CB8AC3E}">
        <p14:creationId xmlns:p14="http://schemas.microsoft.com/office/powerpoint/2010/main" val="17631884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0BD0B20-D6B0-4A65-2BF0-07A6E1C68A71}"/>
            </a:ext>
          </a:extLst>
        </p:cNvPr>
        <p:cNvGrpSpPr/>
        <p:nvPr/>
      </p:nvGrpSpPr>
      <p:grpSpPr>
        <a:xfrm>
          <a:off x="0" y="0"/>
          <a:ext cx="0" cy="0"/>
          <a:chOff x="0" y="0"/>
          <a:chExt cx="0" cy="0"/>
        </a:xfrm>
      </p:grpSpPr>
      <p:sp>
        <p:nvSpPr>
          <p:cNvPr id="11" name="TextBox 30">
            <a:extLst>
              <a:ext uri="{FF2B5EF4-FFF2-40B4-BE49-F238E27FC236}">
                <a16:creationId xmlns:a16="http://schemas.microsoft.com/office/drawing/2014/main" id="{BB5E2849-4551-6D58-730E-2F78C1FE0211}"/>
              </a:ext>
            </a:extLst>
          </p:cNvPr>
          <p:cNvSpPr txBox="1">
            <a:spLocks noChangeArrowheads="1"/>
          </p:cNvSpPr>
          <p:nvPr/>
        </p:nvSpPr>
        <p:spPr bwMode="auto">
          <a:xfrm>
            <a:off x="6405239" y="4694091"/>
            <a:ext cx="106174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000" b="0" dirty="0">
                <a:solidFill>
                  <a:schemeClr val="bg1"/>
                </a:solidFill>
                <a:latin typeface="Avenir Medium" panose="02000503020000020003" pitchFamily="2" charset="0"/>
              </a:rPr>
              <a:t>Powered by:</a:t>
            </a:r>
          </a:p>
        </p:txBody>
      </p:sp>
      <p:sp>
        <p:nvSpPr>
          <p:cNvPr id="2" name="Title 2">
            <a:extLst>
              <a:ext uri="{FF2B5EF4-FFF2-40B4-BE49-F238E27FC236}">
                <a16:creationId xmlns:a16="http://schemas.microsoft.com/office/drawing/2014/main" id="{70A1BB94-0B2D-3259-7659-726573AFBB55}"/>
              </a:ext>
            </a:extLst>
          </p:cNvPr>
          <p:cNvSpPr>
            <a:spLocks noGrp="1"/>
          </p:cNvSpPr>
          <p:nvPr>
            <p:ph type="title"/>
          </p:nvPr>
        </p:nvSpPr>
        <p:spPr>
          <a:xfrm>
            <a:off x="463550" y="103226"/>
            <a:ext cx="11264900" cy="662782"/>
          </a:xfrm>
        </p:spPr>
        <p:txBody>
          <a:bodyPr>
            <a:noAutofit/>
          </a:bodyPr>
          <a:lstStyle/>
          <a:p>
            <a:pPr algn="ctr"/>
            <a:r>
              <a:rPr lang="en-US" b="1" dirty="0">
                <a:latin typeface="Montserrat" panose="00000500000000000000" pitchFamily="2" charset="0"/>
              </a:rPr>
              <a:t>What our customers say…</a:t>
            </a:r>
          </a:p>
        </p:txBody>
      </p:sp>
      <p:pic>
        <p:nvPicPr>
          <p:cNvPr id="5" name="Picture 4" descr="A close-up of a computer&#10;&#10;Description automatically generated">
            <a:extLst>
              <a:ext uri="{FF2B5EF4-FFF2-40B4-BE49-F238E27FC236}">
                <a16:creationId xmlns:a16="http://schemas.microsoft.com/office/drawing/2014/main" id="{21E80A9C-0561-BACF-F922-643DAD59EAB8}"/>
              </a:ext>
            </a:extLst>
          </p:cNvPr>
          <p:cNvPicPr>
            <a:picLocks noChangeAspect="1"/>
          </p:cNvPicPr>
          <p:nvPr/>
        </p:nvPicPr>
        <p:blipFill>
          <a:blip r:embed="rId3"/>
          <a:stretch>
            <a:fillRect/>
          </a:stretch>
        </p:blipFill>
        <p:spPr>
          <a:xfrm>
            <a:off x="2386438" y="1241709"/>
            <a:ext cx="7419124" cy="5046550"/>
          </a:xfrm>
          <a:prstGeom prst="rect">
            <a:avLst/>
          </a:prstGeom>
        </p:spPr>
      </p:pic>
    </p:spTree>
    <p:extLst>
      <p:ext uri="{BB962C8B-B14F-4D97-AF65-F5344CB8AC3E}">
        <p14:creationId xmlns:p14="http://schemas.microsoft.com/office/powerpoint/2010/main" val="3457103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62DA4AF-64A1-11C8-36EB-C83827C044AC}"/>
            </a:ext>
          </a:extLst>
        </p:cNvPr>
        <p:cNvGrpSpPr/>
        <p:nvPr/>
      </p:nvGrpSpPr>
      <p:grpSpPr>
        <a:xfrm>
          <a:off x="0" y="0"/>
          <a:ext cx="0" cy="0"/>
          <a:chOff x="0" y="0"/>
          <a:chExt cx="0" cy="0"/>
        </a:xfrm>
      </p:grpSpPr>
      <p:sp>
        <p:nvSpPr>
          <p:cNvPr id="11" name="TextBox 30">
            <a:extLst>
              <a:ext uri="{FF2B5EF4-FFF2-40B4-BE49-F238E27FC236}">
                <a16:creationId xmlns:a16="http://schemas.microsoft.com/office/drawing/2014/main" id="{F258A32D-A09C-BFC3-C03E-6B3931FAD587}"/>
              </a:ext>
            </a:extLst>
          </p:cNvPr>
          <p:cNvSpPr txBox="1">
            <a:spLocks noChangeArrowheads="1"/>
          </p:cNvSpPr>
          <p:nvPr/>
        </p:nvSpPr>
        <p:spPr bwMode="auto">
          <a:xfrm>
            <a:off x="6405239" y="4694091"/>
            <a:ext cx="106174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000" b="0" dirty="0">
                <a:solidFill>
                  <a:schemeClr val="bg1"/>
                </a:solidFill>
                <a:latin typeface="Avenir Medium" panose="02000503020000020003" pitchFamily="2" charset="0"/>
              </a:rPr>
              <a:t>Powered by:</a:t>
            </a:r>
          </a:p>
        </p:txBody>
      </p:sp>
      <p:sp>
        <p:nvSpPr>
          <p:cNvPr id="2" name="Title 2">
            <a:extLst>
              <a:ext uri="{FF2B5EF4-FFF2-40B4-BE49-F238E27FC236}">
                <a16:creationId xmlns:a16="http://schemas.microsoft.com/office/drawing/2014/main" id="{53126B1A-F2D4-AF4C-D9AD-864042440D72}"/>
              </a:ext>
            </a:extLst>
          </p:cNvPr>
          <p:cNvSpPr>
            <a:spLocks noGrp="1"/>
          </p:cNvSpPr>
          <p:nvPr>
            <p:ph type="title"/>
          </p:nvPr>
        </p:nvSpPr>
        <p:spPr>
          <a:xfrm>
            <a:off x="463550" y="103226"/>
            <a:ext cx="11264900" cy="662782"/>
          </a:xfrm>
        </p:spPr>
        <p:txBody>
          <a:bodyPr>
            <a:noAutofit/>
          </a:bodyPr>
          <a:lstStyle/>
          <a:p>
            <a:pPr algn="ctr"/>
            <a:r>
              <a:rPr lang="en-US" b="1" dirty="0">
                <a:latin typeface="Montserrat" panose="00000500000000000000" pitchFamily="2" charset="0"/>
              </a:rPr>
              <a:t>What our customers say…</a:t>
            </a:r>
          </a:p>
        </p:txBody>
      </p:sp>
      <p:pic>
        <p:nvPicPr>
          <p:cNvPr id="4" name="Picture 3" descr="A close-up of a computer&#10;&#10;Description automatically generated">
            <a:extLst>
              <a:ext uri="{FF2B5EF4-FFF2-40B4-BE49-F238E27FC236}">
                <a16:creationId xmlns:a16="http://schemas.microsoft.com/office/drawing/2014/main" id="{3AF81616-53B9-CF3B-B7C8-93A7497644A7}"/>
              </a:ext>
            </a:extLst>
          </p:cNvPr>
          <p:cNvPicPr>
            <a:picLocks noChangeAspect="1"/>
          </p:cNvPicPr>
          <p:nvPr/>
        </p:nvPicPr>
        <p:blipFill>
          <a:blip r:embed="rId3"/>
          <a:stretch>
            <a:fillRect/>
          </a:stretch>
        </p:blipFill>
        <p:spPr>
          <a:xfrm>
            <a:off x="2871469" y="1199505"/>
            <a:ext cx="7067539" cy="4807399"/>
          </a:xfrm>
          <a:prstGeom prst="rect">
            <a:avLst/>
          </a:prstGeom>
        </p:spPr>
      </p:pic>
    </p:spTree>
    <p:extLst>
      <p:ext uri="{BB962C8B-B14F-4D97-AF65-F5344CB8AC3E}">
        <p14:creationId xmlns:p14="http://schemas.microsoft.com/office/powerpoint/2010/main" val="2242121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AA05F4C-3308-127C-1EB4-DC3EBC2136C3}"/>
            </a:ext>
          </a:extLst>
        </p:cNvPr>
        <p:cNvGrpSpPr/>
        <p:nvPr/>
      </p:nvGrpSpPr>
      <p:grpSpPr>
        <a:xfrm>
          <a:off x="0" y="0"/>
          <a:ext cx="0" cy="0"/>
          <a:chOff x="0" y="0"/>
          <a:chExt cx="0" cy="0"/>
        </a:xfrm>
      </p:grpSpPr>
      <p:sp>
        <p:nvSpPr>
          <p:cNvPr id="4" name="Text Placeholder 1">
            <a:extLst>
              <a:ext uri="{FF2B5EF4-FFF2-40B4-BE49-F238E27FC236}">
                <a16:creationId xmlns:a16="http://schemas.microsoft.com/office/drawing/2014/main" id="{7D3ACD43-3046-137C-9C49-6E27ACAD4F09}"/>
              </a:ext>
            </a:extLst>
          </p:cNvPr>
          <p:cNvSpPr txBox="1">
            <a:spLocks/>
          </p:cNvSpPr>
          <p:nvPr/>
        </p:nvSpPr>
        <p:spPr>
          <a:xfrm>
            <a:off x="1122947" y="955556"/>
            <a:ext cx="10215382" cy="122529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buFont typeface="Arial" panose="020B0604020202020204" pitchFamily="34" charset="0"/>
              <a:buNone/>
            </a:pPr>
            <a:r>
              <a:rPr lang="en-US" sz="4000" b="1" dirty="0">
                <a:latin typeface="Montserrat" pitchFamily="2" charset="77"/>
              </a:rPr>
              <a:t>How did we get here?</a:t>
            </a:r>
          </a:p>
        </p:txBody>
      </p:sp>
      <p:pic>
        <p:nvPicPr>
          <p:cNvPr id="10" name="Picture 9">
            <a:extLst>
              <a:ext uri="{FF2B5EF4-FFF2-40B4-BE49-F238E27FC236}">
                <a16:creationId xmlns:a16="http://schemas.microsoft.com/office/drawing/2014/main" id="{12483FF9-6F5F-38C0-EBE9-9C7C57F73AC6}"/>
              </a:ext>
            </a:extLst>
          </p:cNvPr>
          <p:cNvPicPr>
            <a:picLocks noChangeAspect="1"/>
          </p:cNvPicPr>
          <p:nvPr/>
        </p:nvPicPr>
        <p:blipFill>
          <a:blip r:embed="rId3"/>
          <a:stretch>
            <a:fillRect/>
          </a:stretch>
        </p:blipFill>
        <p:spPr>
          <a:xfrm>
            <a:off x="3333993" y="2348116"/>
            <a:ext cx="1022368" cy="1233165"/>
          </a:xfrm>
          <a:prstGeom prst="rect">
            <a:avLst/>
          </a:prstGeom>
        </p:spPr>
      </p:pic>
      <p:pic>
        <p:nvPicPr>
          <p:cNvPr id="11" name="Picture 10">
            <a:extLst>
              <a:ext uri="{FF2B5EF4-FFF2-40B4-BE49-F238E27FC236}">
                <a16:creationId xmlns:a16="http://schemas.microsoft.com/office/drawing/2014/main" id="{DC6E6AB0-02D5-A032-9F32-8CB51CF577C5}"/>
              </a:ext>
            </a:extLst>
          </p:cNvPr>
          <p:cNvPicPr>
            <a:picLocks noChangeAspect="1"/>
          </p:cNvPicPr>
          <p:nvPr/>
        </p:nvPicPr>
        <p:blipFill>
          <a:blip r:embed="rId4"/>
          <a:stretch>
            <a:fillRect/>
          </a:stretch>
        </p:blipFill>
        <p:spPr>
          <a:xfrm>
            <a:off x="7835575" y="2348116"/>
            <a:ext cx="1225296" cy="1225296"/>
          </a:xfrm>
          <a:prstGeom prst="rect">
            <a:avLst/>
          </a:prstGeom>
        </p:spPr>
      </p:pic>
      <p:pic>
        <p:nvPicPr>
          <p:cNvPr id="12" name="Picture 11">
            <a:extLst>
              <a:ext uri="{FF2B5EF4-FFF2-40B4-BE49-F238E27FC236}">
                <a16:creationId xmlns:a16="http://schemas.microsoft.com/office/drawing/2014/main" id="{EB44A41A-FCB7-4F21-AE0C-641EF7BC38C3}"/>
              </a:ext>
            </a:extLst>
          </p:cNvPr>
          <p:cNvPicPr>
            <a:picLocks noChangeAspect="1"/>
          </p:cNvPicPr>
          <p:nvPr/>
        </p:nvPicPr>
        <p:blipFill>
          <a:blip r:embed="rId5"/>
          <a:stretch>
            <a:fillRect/>
          </a:stretch>
        </p:blipFill>
        <p:spPr>
          <a:xfrm>
            <a:off x="5587464" y="2431355"/>
            <a:ext cx="1017072" cy="1317191"/>
          </a:xfrm>
          <a:prstGeom prst="rect">
            <a:avLst/>
          </a:prstGeom>
        </p:spPr>
      </p:pic>
    </p:spTree>
    <p:extLst>
      <p:ext uri="{BB962C8B-B14F-4D97-AF65-F5344CB8AC3E}">
        <p14:creationId xmlns:p14="http://schemas.microsoft.com/office/powerpoint/2010/main" val="671863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4B49E2-622A-5911-EED1-24056D6DB46C}"/>
              </a:ext>
            </a:extLst>
          </p:cNvPr>
          <p:cNvSpPr txBox="1"/>
          <p:nvPr/>
        </p:nvSpPr>
        <p:spPr>
          <a:xfrm>
            <a:off x="0" y="106582"/>
            <a:ext cx="12192000" cy="113369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ontserrat" panose="00000500000000000000" pitchFamily="2" charset="0"/>
                <a:ea typeface="+mj-ea"/>
                <a:cs typeface="+mj-cs"/>
              </a:rPr>
              <a:t>Lack in time, resources and knowledge</a:t>
            </a:r>
            <a:endParaRPr lang="en-US" sz="4000" kern="1200" dirty="0">
              <a:solidFill>
                <a:schemeClr val="tx1"/>
              </a:solidFill>
              <a:latin typeface="Montserrat" panose="00000500000000000000" pitchFamily="2" charset="0"/>
              <a:ea typeface="+mj-ea"/>
              <a:cs typeface="+mj-cs"/>
            </a:endParaRPr>
          </a:p>
        </p:txBody>
      </p:sp>
      <p:grpSp>
        <p:nvGrpSpPr>
          <p:cNvPr id="3" name="Group 2">
            <a:extLst>
              <a:ext uri="{FF2B5EF4-FFF2-40B4-BE49-F238E27FC236}">
                <a16:creationId xmlns:a16="http://schemas.microsoft.com/office/drawing/2014/main" id="{1FE50B76-0C99-35B8-7044-FB858DC6FEE7}"/>
              </a:ext>
            </a:extLst>
          </p:cNvPr>
          <p:cNvGrpSpPr/>
          <p:nvPr/>
        </p:nvGrpSpPr>
        <p:grpSpPr>
          <a:xfrm>
            <a:off x="2204514" y="1435704"/>
            <a:ext cx="7372006" cy="4355692"/>
            <a:chOff x="3402822" y="1353249"/>
            <a:chExt cx="6148074" cy="3941726"/>
          </a:xfrm>
        </p:grpSpPr>
        <p:sp>
          <p:nvSpPr>
            <p:cNvPr id="7" name="TextBox 6">
              <a:extLst>
                <a:ext uri="{FF2B5EF4-FFF2-40B4-BE49-F238E27FC236}">
                  <a16:creationId xmlns:a16="http://schemas.microsoft.com/office/drawing/2014/main" id="{94825D29-B142-7649-A9F5-E29D732E398A}"/>
                </a:ext>
              </a:extLst>
            </p:cNvPr>
            <p:cNvSpPr txBox="1"/>
            <p:nvPr/>
          </p:nvSpPr>
          <p:spPr>
            <a:xfrm>
              <a:off x="7142686" y="4957959"/>
              <a:ext cx="2408210" cy="337016"/>
            </a:xfrm>
            <a:prstGeom prst="rect">
              <a:avLst/>
            </a:prstGeom>
            <a:noFill/>
          </p:spPr>
          <p:txBody>
            <a:bodyPr wrap="square" lIns="91440" tIns="45720" rIns="91440" bIns="45720" rtlCol="0" anchor="t">
              <a:spAutoFit/>
            </a:bodyPr>
            <a:lstStyle/>
            <a:p>
              <a:pPr algn="ctr" defTabSz="832104">
                <a:spcAft>
                  <a:spcPts val="600"/>
                </a:spcAft>
              </a:pPr>
              <a:r>
                <a:rPr lang="en-US" sz="1820" kern="1200" dirty="0">
                  <a:solidFill>
                    <a:schemeClr val="tx1"/>
                  </a:solidFill>
                  <a:latin typeface="Montserrat Medium"/>
                  <a:ea typeface="+mn-ea"/>
                  <a:cs typeface="+mn-cs"/>
                </a:rPr>
                <a:t>Compliance</a:t>
              </a:r>
              <a:endParaRPr lang="en-US" sz="2000" dirty="0">
                <a:latin typeface="Montserrat Medium" pitchFamily="2" charset="77"/>
              </a:endParaRPr>
            </a:p>
          </p:txBody>
        </p:sp>
        <p:sp>
          <p:nvSpPr>
            <p:cNvPr id="8" name="TextBox 7">
              <a:extLst>
                <a:ext uri="{FF2B5EF4-FFF2-40B4-BE49-F238E27FC236}">
                  <a16:creationId xmlns:a16="http://schemas.microsoft.com/office/drawing/2014/main" id="{EE6DEA38-256D-824F-9E11-9A9547EA1ADD}"/>
                </a:ext>
              </a:extLst>
            </p:cNvPr>
            <p:cNvSpPr txBox="1"/>
            <p:nvPr/>
          </p:nvSpPr>
          <p:spPr>
            <a:xfrm>
              <a:off x="3402822" y="4959740"/>
              <a:ext cx="1887966" cy="331294"/>
            </a:xfrm>
            <a:prstGeom prst="rect">
              <a:avLst/>
            </a:prstGeom>
            <a:noFill/>
          </p:spPr>
          <p:txBody>
            <a:bodyPr wrap="square" lIns="91440" tIns="45720" rIns="91440" bIns="45720" rtlCol="0" anchor="t">
              <a:spAutoFit/>
            </a:bodyPr>
            <a:lstStyle/>
            <a:p>
              <a:pPr algn="ctr" defTabSz="832104">
                <a:spcAft>
                  <a:spcPts val="600"/>
                </a:spcAft>
              </a:pPr>
              <a:r>
                <a:rPr lang="en-US" sz="1820" kern="1200" dirty="0">
                  <a:solidFill>
                    <a:schemeClr val="tx1"/>
                  </a:solidFill>
                  <a:latin typeface="Montserrat Medium"/>
                  <a:ea typeface="+mn-ea"/>
                  <a:cs typeface="+mn-cs"/>
                </a:rPr>
                <a:t>Security</a:t>
              </a:r>
              <a:endParaRPr lang="en-US" sz="2000" dirty="0">
                <a:latin typeface="Montserrat Medium"/>
              </a:endParaRPr>
            </a:p>
          </p:txBody>
        </p:sp>
        <p:sp>
          <p:nvSpPr>
            <p:cNvPr id="9" name="TextBox 8">
              <a:extLst>
                <a:ext uri="{FF2B5EF4-FFF2-40B4-BE49-F238E27FC236}">
                  <a16:creationId xmlns:a16="http://schemas.microsoft.com/office/drawing/2014/main" id="{CCBA404C-9692-0348-8AD3-49AE663E53CB}"/>
                </a:ext>
              </a:extLst>
            </p:cNvPr>
            <p:cNvSpPr txBox="1"/>
            <p:nvPr/>
          </p:nvSpPr>
          <p:spPr>
            <a:xfrm>
              <a:off x="5290788" y="4957959"/>
              <a:ext cx="2200275" cy="331294"/>
            </a:xfrm>
            <a:prstGeom prst="rect">
              <a:avLst/>
            </a:prstGeom>
            <a:noFill/>
          </p:spPr>
          <p:txBody>
            <a:bodyPr wrap="square" rtlCol="0">
              <a:spAutoFit/>
            </a:bodyPr>
            <a:lstStyle/>
            <a:p>
              <a:pPr algn="ctr" defTabSz="832104">
                <a:spcAft>
                  <a:spcPts val="600"/>
                </a:spcAft>
              </a:pPr>
              <a:r>
                <a:rPr lang="en-US" sz="1820" kern="1200" dirty="0">
                  <a:solidFill>
                    <a:schemeClr val="tx1"/>
                  </a:solidFill>
                  <a:latin typeface="Montserrat Medium" pitchFamily="2" charset="77"/>
                  <a:ea typeface="+mn-ea"/>
                  <a:cs typeface="+mn-cs"/>
                </a:rPr>
                <a:t>Productivity</a:t>
              </a:r>
              <a:endParaRPr lang="en-US" sz="2000" dirty="0">
                <a:latin typeface="Montserrat Medium" pitchFamily="2" charset="77"/>
              </a:endParaRPr>
            </a:p>
          </p:txBody>
        </p:sp>
        <p:pic>
          <p:nvPicPr>
            <p:cNvPr id="2" name="Picture 1">
              <a:extLst>
                <a:ext uri="{FF2B5EF4-FFF2-40B4-BE49-F238E27FC236}">
                  <a16:creationId xmlns:a16="http://schemas.microsoft.com/office/drawing/2014/main" id="{93A938FF-6E4D-DE45-A0D9-E24932B988E7}"/>
                </a:ext>
              </a:extLst>
            </p:cNvPr>
            <p:cNvPicPr>
              <a:picLocks noChangeAspect="1"/>
            </p:cNvPicPr>
            <p:nvPr/>
          </p:nvPicPr>
          <p:blipFill>
            <a:blip r:embed="rId3"/>
            <a:stretch>
              <a:fillRect/>
            </a:stretch>
          </p:blipFill>
          <p:spPr>
            <a:xfrm>
              <a:off x="3582832" y="1353249"/>
              <a:ext cx="5340350" cy="3584923"/>
            </a:xfrm>
            <a:prstGeom prst="rect">
              <a:avLst/>
            </a:prstGeom>
            <a:ln w="28575">
              <a:solidFill>
                <a:schemeClr val="tx1"/>
              </a:solidFill>
            </a:ln>
          </p:spPr>
        </p:pic>
      </p:grpSp>
    </p:spTree>
    <p:extLst>
      <p:ext uri="{BB962C8B-B14F-4D97-AF65-F5344CB8AC3E}">
        <p14:creationId xmlns:p14="http://schemas.microsoft.com/office/powerpoint/2010/main" val="2528365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440C09-BE4A-42FB-16CD-AE9F17D64F2F}"/>
              </a:ext>
            </a:extLst>
          </p:cNvPr>
          <p:cNvSpPr txBox="1"/>
          <p:nvPr/>
        </p:nvSpPr>
        <p:spPr>
          <a:xfrm>
            <a:off x="838200" y="556995"/>
            <a:ext cx="10515600" cy="113369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ontserrat" panose="00000500000000000000" pitchFamily="2" charset="0"/>
                <a:ea typeface="+mj-ea"/>
                <a:cs typeface="+mj-cs"/>
              </a:rPr>
              <a:t>…Tends to Look More Like This</a:t>
            </a:r>
          </a:p>
        </p:txBody>
      </p:sp>
      <p:sp>
        <p:nvSpPr>
          <p:cNvPr id="3" name="Rectangle 2">
            <a:extLst>
              <a:ext uri="{FF2B5EF4-FFF2-40B4-BE49-F238E27FC236}">
                <a16:creationId xmlns:a16="http://schemas.microsoft.com/office/drawing/2014/main" id="{88F1D5A6-0319-A842-BC9E-1CB844C5ABA4}"/>
              </a:ext>
            </a:extLst>
          </p:cNvPr>
          <p:cNvSpPr/>
          <p:nvPr/>
        </p:nvSpPr>
        <p:spPr>
          <a:xfrm>
            <a:off x="2318850" y="1958338"/>
            <a:ext cx="3244336" cy="3862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A97278E-9E1F-E046-887D-563FE0DDA577}"/>
              </a:ext>
            </a:extLst>
          </p:cNvPr>
          <p:cNvPicPr>
            <a:picLocks noChangeAspect="1"/>
          </p:cNvPicPr>
          <p:nvPr/>
        </p:nvPicPr>
        <p:blipFill>
          <a:blip r:embed="rId3"/>
          <a:stretch>
            <a:fillRect/>
          </a:stretch>
        </p:blipFill>
        <p:spPr>
          <a:xfrm>
            <a:off x="3086270" y="1825625"/>
            <a:ext cx="4953831" cy="4351338"/>
          </a:xfrm>
          <a:prstGeom prst="rect">
            <a:avLst/>
          </a:prstGeom>
          <a:ln w="19050">
            <a:solidFill>
              <a:schemeClr val="tx1"/>
            </a:solidFill>
          </a:ln>
        </p:spPr>
      </p:pic>
    </p:spTree>
    <p:extLst>
      <p:ext uri="{BB962C8B-B14F-4D97-AF65-F5344CB8AC3E}">
        <p14:creationId xmlns:p14="http://schemas.microsoft.com/office/powerpoint/2010/main" val="1415610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C28CA20-A9D1-D840-AC52-6E94192C79A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CF809E1-B0DA-42C4-434E-E54F002D7BA1}"/>
              </a:ext>
            </a:extLst>
          </p:cNvPr>
          <p:cNvSpPr txBox="1"/>
          <p:nvPr/>
        </p:nvSpPr>
        <p:spPr>
          <a:xfrm>
            <a:off x="104286" y="-815926"/>
            <a:ext cx="11983428" cy="170547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dirty="0">
                <a:latin typeface="Montserrat" panose="00000500000000000000" pitchFamily="2" charset="0"/>
                <a:ea typeface="+mj-ea"/>
                <a:cs typeface="+mj-cs"/>
              </a:rPr>
              <a:t>Lack of Security Infrastructure</a:t>
            </a:r>
          </a:p>
        </p:txBody>
      </p:sp>
      <p:pic>
        <p:nvPicPr>
          <p:cNvPr id="3" name="Picture 8" descr="Pin on Funny Stuff !!!">
            <a:extLst>
              <a:ext uri="{FF2B5EF4-FFF2-40B4-BE49-F238E27FC236}">
                <a16:creationId xmlns:a16="http://schemas.microsoft.com/office/drawing/2014/main" id="{0FDCF8CD-9E62-B3D5-3B68-3BCD3718D17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93008" y="1476756"/>
            <a:ext cx="5205984" cy="3904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42363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D1A9E22E2353C4B8B21B2B60019F4F9" ma:contentTypeVersion="15" ma:contentTypeDescription="Create a new document." ma:contentTypeScope="" ma:versionID="3a9f123b74d9a6baf646a90fc5a72d29">
  <xsd:schema xmlns:xsd="http://www.w3.org/2001/XMLSchema" xmlns:xs="http://www.w3.org/2001/XMLSchema" xmlns:p="http://schemas.microsoft.com/office/2006/metadata/properties" xmlns:ns3="c65c20a7-f2d6-47d8-b081-5b78c3159b25" xmlns:ns4="de492475-d354-4202-b050-101317ea792a" targetNamespace="http://schemas.microsoft.com/office/2006/metadata/properties" ma:root="true" ma:fieldsID="714cbf4e4e9abc712fe5d27a110729e5" ns3:_="" ns4:_="">
    <xsd:import namespace="c65c20a7-f2d6-47d8-b081-5b78c3159b25"/>
    <xsd:import namespace="de492475-d354-4202-b050-101317ea792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5c20a7-f2d6-47d8-b081-5b78c3159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e492475-d354-4202-b050-101317ea792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c65c20a7-f2d6-47d8-b081-5b78c3159b25" xsi:nil="true"/>
  </documentManagement>
</p:properties>
</file>

<file path=customXml/itemProps1.xml><?xml version="1.0" encoding="utf-8"?>
<ds:datastoreItem xmlns:ds="http://schemas.openxmlformats.org/officeDocument/2006/customXml" ds:itemID="{91EDAE75-ADF9-4114-8FDD-8814368DA9B2}">
  <ds:schemaRefs>
    <ds:schemaRef ds:uri="http://schemas.microsoft.com/sharepoint/v3/contenttype/forms"/>
  </ds:schemaRefs>
</ds:datastoreItem>
</file>

<file path=customXml/itemProps2.xml><?xml version="1.0" encoding="utf-8"?>
<ds:datastoreItem xmlns:ds="http://schemas.openxmlformats.org/officeDocument/2006/customXml" ds:itemID="{61C48B00-460F-46D7-8036-CACA1BD36B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5c20a7-f2d6-47d8-b081-5b78c3159b25"/>
    <ds:schemaRef ds:uri="de492475-d354-4202-b050-101317ea79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FCEF30-5DD4-40CE-9CAB-055F1C6CF353}">
  <ds:schemaRefs>
    <ds:schemaRef ds:uri="http://schemas.microsoft.com/office/infopath/2007/PartnerControls"/>
    <ds:schemaRef ds:uri="http://purl.org/dc/dcmitype/"/>
    <ds:schemaRef ds:uri="http://www.w3.org/XML/1998/namespace"/>
    <ds:schemaRef ds:uri="c65c20a7-f2d6-47d8-b081-5b78c3159b25"/>
    <ds:schemaRef ds:uri="http://schemas.microsoft.com/office/2006/metadata/properties"/>
    <ds:schemaRef ds:uri="http://schemas.microsoft.com/office/2006/documentManagement/types"/>
    <ds:schemaRef ds:uri="http://purl.org/dc/terms/"/>
    <ds:schemaRef ds:uri="http://schemas.openxmlformats.org/package/2006/metadata/core-properties"/>
    <ds:schemaRef ds:uri="de492475-d354-4202-b050-101317ea792a"/>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38131</TotalTime>
  <Words>4604</Words>
  <Application>Microsoft Office PowerPoint</Application>
  <PresentationFormat>Widescreen</PresentationFormat>
  <Paragraphs>450</Paragraphs>
  <Slides>58</Slides>
  <Notes>49</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Checking the “IT Security” Box</vt:lpstr>
      <vt:lpstr>PowerPoint Presentation</vt:lpstr>
      <vt:lpstr>PowerPoint Presentation</vt:lpstr>
      <vt:lpstr>PowerPoint Presentation</vt:lpstr>
      <vt:lpstr>PowerPoint Presentation</vt:lpstr>
      <vt:lpstr>PowerPoint Presentation</vt:lpstr>
      <vt:lpstr>PowerPoint Presentation</vt:lpstr>
      <vt:lpstr>Scary Story – Acquirer Pays $1.2MM</vt:lpstr>
      <vt:lpstr>PowerPoint Presentation</vt:lpstr>
      <vt:lpstr>PowerPoint Presentation</vt:lpstr>
      <vt:lpstr>PowerPoint Presentation</vt:lpstr>
      <vt:lpstr>Reconnaissance</vt:lpstr>
      <vt:lpstr>Reconnaissance</vt:lpstr>
      <vt:lpstr>Typo squatting</vt:lpstr>
      <vt:lpstr>Credential Harvesting Form</vt:lpstr>
      <vt:lpstr>Credential Harvesting Form</vt:lpstr>
      <vt:lpstr>Real Microsoft Account</vt:lpstr>
      <vt:lpstr>Credential Harvesting Form</vt:lpstr>
      <vt:lpstr>Attacker’s Infrastructure</vt:lpstr>
      <vt:lpstr>No visible tracks and leave a back door</vt:lpstr>
      <vt:lpstr>PowerPoint Presentation</vt:lpstr>
      <vt:lpstr>The Old Guard</vt:lpstr>
      <vt:lpstr>Simple, Relentless and Complete Cyber Security</vt:lpstr>
      <vt:lpstr>The New Guard     Managed Layered Security by User</vt:lpstr>
      <vt:lpstr>Tip #1 – Don’t underestimate cyber criminals </vt:lpstr>
      <vt:lpstr>PowerPoint Presentation</vt:lpstr>
      <vt:lpstr>Tip #2 – Separate business &amp; personal </vt:lpstr>
      <vt:lpstr>Tip #3 – Mind the Gaps</vt:lpstr>
      <vt:lpstr>PowerPoint Presentation</vt:lpstr>
      <vt:lpstr>PowerPoint Presentation</vt:lpstr>
      <vt:lpstr>This is available to all sized businesses</vt:lpstr>
      <vt:lpstr>CyberFin – Getting Started</vt:lpstr>
      <vt:lpstr>Cyber Security Assessment</vt:lpstr>
      <vt:lpstr>PowerPoint Presentation</vt:lpstr>
      <vt:lpstr>Next Steps</vt:lpstr>
      <vt:lpstr>Thank You</vt:lpstr>
      <vt:lpstr>PowerPoint Presentation</vt:lpstr>
      <vt:lpstr>Layer: Advanced E-mail Filtering</vt:lpstr>
      <vt:lpstr>Layer: Secure Internet Portal AOVPN</vt:lpstr>
      <vt:lpstr>Layer: XDR End Point Protection</vt:lpstr>
      <vt:lpstr>Layer: XDR End Point Protection</vt:lpstr>
      <vt:lpstr>24 x 7 SOC &amp; SIEM + Threat Hunting</vt:lpstr>
      <vt:lpstr>RISK Severely Lowered</vt:lpstr>
      <vt:lpstr>Relentless Cyber Compliance Guidance</vt:lpstr>
      <vt:lpstr> Endorsements</vt:lpstr>
      <vt:lpstr>What our customers say…</vt:lpstr>
      <vt:lpstr>What our customers say…</vt:lpstr>
      <vt:lpstr>What our customers say…</vt:lpstr>
      <vt:lpstr>What our customers say…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Daniel Metcalf</cp:lastModifiedBy>
  <cp:revision>1723</cp:revision>
  <cp:lastPrinted>2022-09-29T13:40:49Z</cp:lastPrinted>
  <dcterms:created xsi:type="dcterms:W3CDTF">2021-11-02T01:13:55Z</dcterms:created>
  <dcterms:modified xsi:type="dcterms:W3CDTF">2024-03-04T04:41:48Z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0x0101002D1A9E22E2353C4B8B21B2B60019F4F9</vt:lpwstr>
  </property>
</Properties>
</file>